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1"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Lst>
  <p:sldSz cy="5143500" cx="9144000"/>
  <p:notesSz cx="6858000" cy="9144000"/>
  <p:embeddedFontLst>
    <p:embeddedFont>
      <p:font typeface="Roboto"/>
      <p:regular r:id="rId35"/>
      <p:bold r:id="rId36"/>
      <p:italic r:id="rId37"/>
      <p:boldItalic r:id="rId38"/>
    </p:embeddedFont>
    <p:embeddedFont>
      <p:font typeface="Noto Sans"/>
      <p:regular r:id="rId39"/>
      <p:bold r:id="rId40"/>
      <p:italic r:id="rId41"/>
      <p:boldItalic r:id="rId42"/>
    </p:embeddedFont>
    <p:embeddedFont>
      <p:font typeface="Lato"/>
      <p:regular r:id="rId43"/>
      <p:bold r:id="rId44"/>
      <p:italic r:id="rId45"/>
      <p:boldItalic r:id="rId46"/>
    </p:embeddedFont>
    <p:embeddedFont>
      <p:font typeface="Anaheim"/>
      <p:regular r:id="rId47"/>
      <p:bold r:id="rId48"/>
    </p:embeddedFont>
    <p:embeddedFont>
      <p:font typeface="Bebas Neue"/>
      <p:regular r:id="rId49"/>
    </p:embeddedFont>
    <p:embeddedFont>
      <p:font typeface="Albert Sans SemiBold"/>
      <p:regular r:id="rId50"/>
      <p:bold r:id="rId51"/>
      <p:italic r:id="rId52"/>
      <p:boldItalic r:id="rId53"/>
    </p:embeddedFont>
    <p:embeddedFont>
      <p:font typeface="PT Sans"/>
      <p:regular r:id="rId54"/>
      <p:bold r:id="rId55"/>
      <p:italic r:id="rId56"/>
      <p:boldItalic r:id="rId57"/>
    </p:embeddedFont>
    <p:embeddedFont>
      <p:font typeface="Roboto Mono"/>
      <p:regular r:id="rId58"/>
      <p:bold r:id="rId59"/>
      <p:italic r:id="rId60"/>
      <p:boldItalic r:id="rId6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NotoSans-bold.fntdata"/><Relationship Id="rId42" Type="http://schemas.openxmlformats.org/officeDocument/2006/relationships/font" Target="fonts/NotoSans-boldItalic.fntdata"/><Relationship Id="rId41" Type="http://schemas.openxmlformats.org/officeDocument/2006/relationships/font" Target="fonts/NotoSans-italic.fntdata"/><Relationship Id="rId44" Type="http://schemas.openxmlformats.org/officeDocument/2006/relationships/font" Target="fonts/Lato-bold.fntdata"/><Relationship Id="rId43" Type="http://schemas.openxmlformats.org/officeDocument/2006/relationships/font" Target="fonts/Lato-regular.fntdata"/><Relationship Id="rId46" Type="http://schemas.openxmlformats.org/officeDocument/2006/relationships/font" Target="fonts/Lato-boldItalic.fntdata"/><Relationship Id="rId45" Type="http://schemas.openxmlformats.org/officeDocument/2006/relationships/font" Target="fonts/Lato-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Anaheim-bold.fntdata"/><Relationship Id="rId47" Type="http://schemas.openxmlformats.org/officeDocument/2006/relationships/font" Target="fonts/Anaheim-regular.fntdata"/><Relationship Id="rId49" Type="http://schemas.openxmlformats.org/officeDocument/2006/relationships/font" Target="fonts/BebasNeue-regular.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font" Target="fonts/Roboto-regular.fntdata"/><Relationship Id="rId34" Type="http://schemas.openxmlformats.org/officeDocument/2006/relationships/slide" Target="slides/slide29.xml"/><Relationship Id="rId37" Type="http://schemas.openxmlformats.org/officeDocument/2006/relationships/font" Target="fonts/Roboto-italic.fntdata"/><Relationship Id="rId36" Type="http://schemas.openxmlformats.org/officeDocument/2006/relationships/font" Target="fonts/Roboto-bold.fntdata"/><Relationship Id="rId39" Type="http://schemas.openxmlformats.org/officeDocument/2006/relationships/font" Target="fonts/NotoSans-regular.fntdata"/><Relationship Id="rId38" Type="http://schemas.openxmlformats.org/officeDocument/2006/relationships/font" Target="fonts/Roboto-boldItalic.fntdata"/><Relationship Id="rId61" Type="http://schemas.openxmlformats.org/officeDocument/2006/relationships/font" Target="fonts/RobotoMono-boldItalic.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60" Type="http://schemas.openxmlformats.org/officeDocument/2006/relationships/font" Target="fonts/RobotoMono-italic.fntdata"/><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AlbertSansSemiBold-bold.fntdata"/><Relationship Id="rId50" Type="http://schemas.openxmlformats.org/officeDocument/2006/relationships/font" Target="fonts/AlbertSansSemiBold-regular.fntdata"/><Relationship Id="rId53" Type="http://schemas.openxmlformats.org/officeDocument/2006/relationships/font" Target="fonts/AlbertSansSemiBold-boldItalic.fntdata"/><Relationship Id="rId52" Type="http://schemas.openxmlformats.org/officeDocument/2006/relationships/font" Target="fonts/AlbertSansSemiBold-italic.fntdata"/><Relationship Id="rId11" Type="http://schemas.openxmlformats.org/officeDocument/2006/relationships/slide" Target="slides/slide6.xml"/><Relationship Id="rId55" Type="http://schemas.openxmlformats.org/officeDocument/2006/relationships/font" Target="fonts/PTSans-bold.fntdata"/><Relationship Id="rId10" Type="http://schemas.openxmlformats.org/officeDocument/2006/relationships/slide" Target="slides/slide5.xml"/><Relationship Id="rId54" Type="http://schemas.openxmlformats.org/officeDocument/2006/relationships/font" Target="fonts/PTSans-regular.fntdata"/><Relationship Id="rId13" Type="http://schemas.openxmlformats.org/officeDocument/2006/relationships/slide" Target="slides/slide8.xml"/><Relationship Id="rId57" Type="http://schemas.openxmlformats.org/officeDocument/2006/relationships/font" Target="fonts/PTSans-boldItalic.fntdata"/><Relationship Id="rId12" Type="http://schemas.openxmlformats.org/officeDocument/2006/relationships/slide" Target="slides/slide7.xml"/><Relationship Id="rId56" Type="http://schemas.openxmlformats.org/officeDocument/2006/relationships/font" Target="fonts/PTSans-italic.fntdata"/><Relationship Id="rId15" Type="http://schemas.openxmlformats.org/officeDocument/2006/relationships/slide" Target="slides/slide10.xml"/><Relationship Id="rId59" Type="http://schemas.openxmlformats.org/officeDocument/2006/relationships/font" Target="fonts/RobotoMono-bold.fntdata"/><Relationship Id="rId14" Type="http://schemas.openxmlformats.org/officeDocument/2006/relationships/slide" Target="slides/slide9.xml"/><Relationship Id="rId58" Type="http://schemas.openxmlformats.org/officeDocument/2006/relationships/font" Target="fonts/RobotoMono-regular.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2" name="Shape 1142"/>
        <p:cNvGrpSpPr/>
        <p:nvPr/>
      </p:nvGrpSpPr>
      <p:grpSpPr>
        <a:xfrm>
          <a:off x="0" y="0"/>
          <a:ext cx="0" cy="0"/>
          <a:chOff x="0" y="0"/>
          <a:chExt cx="0" cy="0"/>
        </a:xfrm>
      </p:grpSpPr>
      <p:sp>
        <p:nvSpPr>
          <p:cNvPr id="1143" name="Google Shape;1143;g4dfce81f19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4" name="Google Shape;1144;g4dfce81f19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6" name="Shape 1196"/>
        <p:cNvGrpSpPr/>
        <p:nvPr/>
      </p:nvGrpSpPr>
      <p:grpSpPr>
        <a:xfrm>
          <a:off x="0" y="0"/>
          <a:ext cx="0" cy="0"/>
          <a:chOff x="0" y="0"/>
          <a:chExt cx="0" cy="0"/>
        </a:xfrm>
      </p:grpSpPr>
      <p:sp>
        <p:nvSpPr>
          <p:cNvPr id="1197" name="Google Shape;1197;g54dda1946d_4_27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8" name="Google Shape;1198;g54dda1946d_4_27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2" name="Shape 1202"/>
        <p:cNvGrpSpPr/>
        <p:nvPr/>
      </p:nvGrpSpPr>
      <p:grpSpPr>
        <a:xfrm>
          <a:off x="0" y="0"/>
          <a:ext cx="0" cy="0"/>
          <a:chOff x="0" y="0"/>
          <a:chExt cx="0" cy="0"/>
        </a:xfrm>
      </p:grpSpPr>
      <p:sp>
        <p:nvSpPr>
          <p:cNvPr id="1203" name="Google Shape;1203;g54dda1946d_6_3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4" name="Google Shape;1204;g54dda1946d_6_3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9" name="Shape 1209"/>
        <p:cNvGrpSpPr/>
        <p:nvPr/>
      </p:nvGrpSpPr>
      <p:grpSpPr>
        <a:xfrm>
          <a:off x="0" y="0"/>
          <a:ext cx="0" cy="0"/>
          <a:chOff x="0" y="0"/>
          <a:chExt cx="0" cy="0"/>
        </a:xfrm>
      </p:grpSpPr>
      <p:sp>
        <p:nvSpPr>
          <p:cNvPr id="1210" name="Google Shape;1210;g54ff9c4cb4_3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1" name="Google Shape;1211;g54ff9c4cb4_3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5" name="Shape 1215"/>
        <p:cNvGrpSpPr/>
        <p:nvPr/>
      </p:nvGrpSpPr>
      <p:grpSpPr>
        <a:xfrm>
          <a:off x="0" y="0"/>
          <a:ext cx="0" cy="0"/>
          <a:chOff x="0" y="0"/>
          <a:chExt cx="0" cy="0"/>
        </a:xfrm>
      </p:grpSpPr>
      <p:sp>
        <p:nvSpPr>
          <p:cNvPr id="1216" name="Google Shape;1216;g54dda1946d_6_3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7" name="Google Shape;1217;g54dda1946d_6_3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2" name="Shape 1222"/>
        <p:cNvGrpSpPr/>
        <p:nvPr/>
      </p:nvGrpSpPr>
      <p:grpSpPr>
        <a:xfrm>
          <a:off x="0" y="0"/>
          <a:ext cx="0" cy="0"/>
          <a:chOff x="0" y="0"/>
          <a:chExt cx="0" cy="0"/>
        </a:xfrm>
      </p:grpSpPr>
      <p:sp>
        <p:nvSpPr>
          <p:cNvPr id="1223" name="Google Shape;1223;g54dda1946d_6_3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4" name="Google Shape;1224;g54dda1946d_6_3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8" name="Shape 1228"/>
        <p:cNvGrpSpPr/>
        <p:nvPr/>
      </p:nvGrpSpPr>
      <p:grpSpPr>
        <a:xfrm>
          <a:off x="0" y="0"/>
          <a:ext cx="0" cy="0"/>
          <a:chOff x="0" y="0"/>
          <a:chExt cx="0" cy="0"/>
        </a:xfrm>
      </p:grpSpPr>
      <p:sp>
        <p:nvSpPr>
          <p:cNvPr id="1229" name="Google Shape;1229;g54dda1946d_4_27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0" name="Google Shape;1230;g54dda1946d_4_27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5" name="Shape 1235"/>
        <p:cNvGrpSpPr/>
        <p:nvPr/>
      </p:nvGrpSpPr>
      <p:grpSpPr>
        <a:xfrm>
          <a:off x="0" y="0"/>
          <a:ext cx="0" cy="0"/>
          <a:chOff x="0" y="0"/>
          <a:chExt cx="0" cy="0"/>
        </a:xfrm>
      </p:grpSpPr>
      <p:sp>
        <p:nvSpPr>
          <p:cNvPr id="1236" name="Google Shape;1236;g54dda1946d_4_26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7" name="Google Shape;1237;g54dda1946d_4_26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1" name="Shape 1241"/>
        <p:cNvGrpSpPr/>
        <p:nvPr/>
      </p:nvGrpSpPr>
      <p:grpSpPr>
        <a:xfrm>
          <a:off x="0" y="0"/>
          <a:ext cx="0" cy="0"/>
          <a:chOff x="0" y="0"/>
          <a:chExt cx="0" cy="0"/>
        </a:xfrm>
      </p:grpSpPr>
      <p:sp>
        <p:nvSpPr>
          <p:cNvPr id="1242" name="Google Shape;1242;g23ce67d153d_0_29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3" name="Google Shape;1243;g23ce67d153d_0_29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8" name="Shape 1248"/>
        <p:cNvGrpSpPr/>
        <p:nvPr/>
      </p:nvGrpSpPr>
      <p:grpSpPr>
        <a:xfrm>
          <a:off x="0" y="0"/>
          <a:ext cx="0" cy="0"/>
          <a:chOff x="0" y="0"/>
          <a:chExt cx="0" cy="0"/>
        </a:xfrm>
      </p:grpSpPr>
      <p:sp>
        <p:nvSpPr>
          <p:cNvPr id="1249" name="Google Shape;1249;g54dda1946d_4_27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0" name="Google Shape;1250;g54dda1946d_4_27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4" name="Shape 1254"/>
        <p:cNvGrpSpPr/>
        <p:nvPr/>
      </p:nvGrpSpPr>
      <p:grpSpPr>
        <a:xfrm>
          <a:off x="0" y="0"/>
          <a:ext cx="0" cy="0"/>
          <a:chOff x="0" y="0"/>
          <a:chExt cx="0" cy="0"/>
        </a:xfrm>
      </p:grpSpPr>
      <p:sp>
        <p:nvSpPr>
          <p:cNvPr id="1255" name="Google Shape;1255;gd5260bdd85_0_2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6" name="Google Shape;1256;gd5260bdd85_0_2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8" name="Shape 1148"/>
        <p:cNvGrpSpPr/>
        <p:nvPr/>
      </p:nvGrpSpPr>
      <p:grpSpPr>
        <a:xfrm>
          <a:off x="0" y="0"/>
          <a:ext cx="0" cy="0"/>
          <a:chOff x="0" y="0"/>
          <a:chExt cx="0" cy="0"/>
        </a:xfrm>
      </p:grpSpPr>
      <p:sp>
        <p:nvSpPr>
          <p:cNvPr id="1149" name="Google Shape;1149;gd431007ba2_0_2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0" name="Google Shape;1150;gd431007ba2_0_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9" name="Shape 1259"/>
        <p:cNvGrpSpPr/>
        <p:nvPr/>
      </p:nvGrpSpPr>
      <p:grpSpPr>
        <a:xfrm>
          <a:off x="0" y="0"/>
          <a:ext cx="0" cy="0"/>
          <a:chOff x="0" y="0"/>
          <a:chExt cx="0" cy="0"/>
        </a:xfrm>
      </p:grpSpPr>
      <p:sp>
        <p:nvSpPr>
          <p:cNvPr id="1260" name="Google Shape;1260;g23ce67d153d_0_293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1" name="Google Shape;1261;g23ce67d153d_0_293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Para</a:t>
            </a:r>
            <a:r>
              <a:rPr lang="en"/>
              <a:t>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4" name="Shape 1264"/>
        <p:cNvGrpSpPr/>
        <p:nvPr/>
      </p:nvGrpSpPr>
      <p:grpSpPr>
        <a:xfrm>
          <a:off x="0" y="0"/>
          <a:ext cx="0" cy="0"/>
          <a:chOff x="0" y="0"/>
          <a:chExt cx="0" cy="0"/>
        </a:xfrm>
      </p:grpSpPr>
      <p:sp>
        <p:nvSpPr>
          <p:cNvPr id="1265" name="Google Shape;1265;g54dda1946d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6" name="Google Shape;1266;g54dda1946d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0" name="Shape 1270"/>
        <p:cNvGrpSpPr/>
        <p:nvPr/>
      </p:nvGrpSpPr>
      <p:grpSpPr>
        <a:xfrm>
          <a:off x="0" y="0"/>
          <a:ext cx="0" cy="0"/>
          <a:chOff x="0" y="0"/>
          <a:chExt cx="0" cy="0"/>
        </a:xfrm>
      </p:grpSpPr>
      <p:sp>
        <p:nvSpPr>
          <p:cNvPr id="1271" name="Google Shape;1271;g54dda1946d_4_27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2" name="Google Shape;1272;g54dda1946d_4_27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7" name="Shape 1277"/>
        <p:cNvGrpSpPr/>
        <p:nvPr/>
      </p:nvGrpSpPr>
      <p:grpSpPr>
        <a:xfrm>
          <a:off x="0" y="0"/>
          <a:ext cx="0" cy="0"/>
          <a:chOff x="0" y="0"/>
          <a:chExt cx="0" cy="0"/>
        </a:xfrm>
      </p:grpSpPr>
      <p:sp>
        <p:nvSpPr>
          <p:cNvPr id="1278" name="Google Shape;1278;g54dda1946d_4_27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9" name="Google Shape;1279;g54dda1946d_4_27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3" name="Shape 1283"/>
        <p:cNvGrpSpPr/>
        <p:nvPr/>
      </p:nvGrpSpPr>
      <p:grpSpPr>
        <a:xfrm>
          <a:off x="0" y="0"/>
          <a:ext cx="0" cy="0"/>
          <a:chOff x="0" y="0"/>
          <a:chExt cx="0" cy="0"/>
        </a:xfrm>
      </p:grpSpPr>
      <p:sp>
        <p:nvSpPr>
          <p:cNvPr id="1284" name="Google Shape;1284;g54dda1946d_4_26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5" name="Google Shape;1285;g54dda1946d_4_26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0" name="Shape 1290"/>
        <p:cNvGrpSpPr/>
        <p:nvPr/>
      </p:nvGrpSpPr>
      <p:grpSpPr>
        <a:xfrm>
          <a:off x="0" y="0"/>
          <a:ext cx="0" cy="0"/>
          <a:chOff x="0" y="0"/>
          <a:chExt cx="0" cy="0"/>
        </a:xfrm>
      </p:grpSpPr>
      <p:sp>
        <p:nvSpPr>
          <p:cNvPr id="1291" name="Google Shape;1291;g23ce67d153d_0_292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2" name="Google Shape;1292;g23ce67d153d_0_292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6" name="Shape 1296"/>
        <p:cNvGrpSpPr/>
        <p:nvPr/>
      </p:nvGrpSpPr>
      <p:grpSpPr>
        <a:xfrm>
          <a:off x="0" y="0"/>
          <a:ext cx="0" cy="0"/>
          <a:chOff x="0" y="0"/>
          <a:chExt cx="0" cy="0"/>
        </a:xfrm>
      </p:grpSpPr>
      <p:sp>
        <p:nvSpPr>
          <p:cNvPr id="1297" name="Google Shape;1297;g2f0ed55c7e0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8" name="Google Shape;1298;g2f0ed55c7e0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2" name="Shape 1302"/>
        <p:cNvGrpSpPr/>
        <p:nvPr/>
      </p:nvGrpSpPr>
      <p:grpSpPr>
        <a:xfrm>
          <a:off x="0" y="0"/>
          <a:ext cx="0" cy="0"/>
          <a:chOff x="0" y="0"/>
          <a:chExt cx="0" cy="0"/>
        </a:xfrm>
      </p:grpSpPr>
      <p:sp>
        <p:nvSpPr>
          <p:cNvPr id="1303" name="Google Shape;1303;g2f0ed55c7e0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4" name="Google Shape;1304;g2f0ed55c7e0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7" name="Shape 1307"/>
        <p:cNvGrpSpPr/>
        <p:nvPr/>
      </p:nvGrpSpPr>
      <p:grpSpPr>
        <a:xfrm>
          <a:off x="0" y="0"/>
          <a:ext cx="0" cy="0"/>
          <a:chOff x="0" y="0"/>
          <a:chExt cx="0" cy="0"/>
        </a:xfrm>
      </p:grpSpPr>
      <p:sp>
        <p:nvSpPr>
          <p:cNvPr id="1308" name="Google Shape;1308;g2f0ed55c7e0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9" name="Google Shape;1309;g2f0ed55c7e0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2" name="Shape 1312"/>
        <p:cNvGrpSpPr/>
        <p:nvPr/>
      </p:nvGrpSpPr>
      <p:grpSpPr>
        <a:xfrm>
          <a:off x="0" y="0"/>
          <a:ext cx="0" cy="0"/>
          <a:chOff x="0" y="0"/>
          <a:chExt cx="0" cy="0"/>
        </a:xfrm>
      </p:grpSpPr>
      <p:sp>
        <p:nvSpPr>
          <p:cNvPr id="1313" name="Google Shape;1313;g2f0ed55c7e0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4" name="Google Shape;1314;g2f0ed55c7e0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4" name="Shape 1154"/>
        <p:cNvGrpSpPr/>
        <p:nvPr/>
      </p:nvGrpSpPr>
      <p:grpSpPr>
        <a:xfrm>
          <a:off x="0" y="0"/>
          <a:ext cx="0" cy="0"/>
          <a:chOff x="0" y="0"/>
          <a:chExt cx="0" cy="0"/>
        </a:xfrm>
      </p:grpSpPr>
      <p:sp>
        <p:nvSpPr>
          <p:cNvPr id="1155" name="Google Shape;1155;gd431007ba2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6" name="Google Shape;1156;gd431007ba2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i="1" sz="1200">
              <a:solidFill>
                <a:srgbClr val="595959"/>
              </a:solidFill>
              <a:latin typeface="Anaheim"/>
              <a:ea typeface="Anaheim"/>
              <a:cs typeface="Anaheim"/>
              <a:sym typeface="Anaheim"/>
            </a:endParaRPr>
          </a:p>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0" name="Shape 1160"/>
        <p:cNvGrpSpPr/>
        <p:nvPr/>
      </p:nvGrpSpPr>
      <p:grpSpPr>
        <a:xfrm>
          <a:off x="0" y="0"/>
          <a:ext cx="0" cy="0"/>
          <a:chOff x="0" y="0"/>
          <a:chExt cx="0" cy="0"/>
        </a:xfrm>
      </p:grpSpPr>
      <p:sp>
        <p:nvSpPr>
          <p:cNvPr id="1161" name="Google Shape;1161;g54dda1946d_6_2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2" name="Google Shape;1162;g54dda1946d_6_2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5" name="Shape 1165"/>
        <p:cNvGrpSpPr/>
        <p:nvPr/>
      </p:nvGrpSpPr>
      <p:grpSpPr>
        <a:xfrm>
          <a:off x="0" y="0"/>
          <a:ext cx="0" cy="0"/>
          <a:chOff x="0" y="0"/>
          <a:chExt cx="0" cy="0"/>
        </a:xfrm>
      </p:grpSpPr>
      <p:sp>
        <p:nvSpPr>
          <p:cNvPr id="1166" name="Google Shape;1166;g54dda1946d_6_3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7" name="Google Shape;1167;g54dda1946d_6_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1" name="Shape 1171"/>
        <p:cNvGrpSpPr/>
        <p:nvPr/>
      </p:nvGrpSpPr>
      <p:grpSpPr>
        <a:xfrm>
          <a:off x="0" y="0"/>
          <a:ext cx="0" cy="0"/>
          <a:chOff x="0" y="0"/>
          <a:chExt cx="0" cy="0"/>
        </a:xfrm>
      </p:grpSpPr>
      <p:sp>
        <p:nvSpPr>
          <p:cNvPr id="1172" name="Google Shape;1172;g14072739ea5_1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3" name="Google Shape;1173;g14072739ea5_1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8" name="Shape 1178"/>
        <p:cNvGrpSpPr/>
        <p:nvPr/>
      </p:nvGrpSpPr>
      <p:grpSpPr>
        <a:xfrm>
          <a:off x="0" y="0"/>
          <a:ext cx="0" cy="0"/>
          <a:chOff x="0" y="0"/>
          <a:chExt cx="0" cy="0"/>
        </a:xfrm>
      </p:grpSpPr>
      <p:sp>
        <p:nvSpPr>
          <p:cNvPr id="1179" name="Google Shape;1179;g54dda1946d_6_3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0" name="Google Shape;1180;g54dda1946d_6_3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3" name="Shape 1183"/>
        <p:cNvGrpSpPr/>
        <p:nvPr/>
      </p:nvGrpSpPr>
      <p:grpSpPr>
        <a:xfrm>
          <a:off x="0" y="0"/>
          <a:ext cx="0" cy="0"/>
          <a:chOff x="0" y="0"/>
          <a:chExt cx="0" cy="0"/>
        </a:xfrm>
      </p:grpSpPr>
      <p:sp>
        <p:nvSpPr>
          <p:cNvPr id="1184" name="Google Shape;1184;g23ce67d153d_0_293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5" name="Google Shape;1185;g23ce67d153d_0_293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0" name="Shape 1190"/>
        <p:cNvGrpSpPr/>
        <p:nvPr/>
      </p:nvGrpSpPr>
      <p:grpSpPr>
        <a:xfrm>
          <a:off x="0" y="0"/>
          <a:ext cx="0" cy="0"/>
          <a:chOff x="0" y="0"/>
          <a:chExt cx="0" cy="0"/>
        </a:xfrm>
      </p:grpSpPr>
      <p:sp>
        <p:nvSpPr>
          <p:cNvPr id="1191" name="Google Shape;1191;gd5260bdd85_0_2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2" name="Google Shape;1192;gd5260bdd85_0_2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713225" y="539500"/>
            <a:ext cx="6036000" cy="2445600"/>
          </a:xfrm>
          <a:prstGeom prst="rect">
            <a:avLst/>
          </a:prstGeom>
        </p:spPr>
        <p:txBody>
          <a:bodyPr anchorCtr="0" anchor="b" bIns="91425" lIns="91425" spcFirstLastPara="1" rIns="91425" wrap="square" tIns="91425">
            <a:noAutofit/>
          </a:bodyPr>
          <a:lstStyle>
            <a:lvl1pPr lvl="0">
              <a:spcBef>
                <a:spcPts val="0"/>
              </a:spcBef>
              <a:spcAft>
                <a:spcPts val="0"/>
              </a:spcAft>
              <a:buClr>
                <a:srgbClr val="191919"/>
              </a:buClr>
              <a:buSzPts val="5200"/>
              <a:buNone/>
              <a:defRPr sz="5000">
                <a:latin typeface="Albert Sans SemiBold"/>
                <a:ea typeface="Albert Sans SemiBold"/>
                <a:cs typeface="Albert Sans SemiBold"/>
                <a:sym typeface="Albert Sans SemiBold"/>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sp>
        <p:nvSpPr>
          <p:cNvPr id="10" name="Google Shape;10;p2"/>
          <p:cNvSpPr txBox="1"/>
          <p:nvPr>
            <p:ph idx="1" type="subTitle"/>
          </p:nvPr>
        </p:nvSpPr>
        <p:spPr>
          <a:xfrm>
            <a:off x="713246" y="3025550"/>
            <a:ext cx="6036000" cy="4758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sz="16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240" name="Shape 240"/>
        <p:cNvGrpSpPr/>
        <p:nvPr/>
      </p:nvGrpSpPr>
      <p:grpSpPr>
        <a:xfrm>
          <a:off x="0" y="0"/>
          <a:ext cx="0" cy="0"/>
          <a:chOff x="0" y="0"/>
          <a:chExt cx="0" cy="0"/>
        </a:xfrm>
      </p:grpSpPr>
      <p:sp>
        <p:nvSpPr>
          <p:cNvPr id="241" name="Google Shape;241;p11"/>
          <p:cNvSpPr txBox="1"/>
          <p:nvPr>
            <p:ph hasCustomPrompt="1" type="title"/>
          </p:nvPr>
        </p:nvSpPr>
        <p:spPr>
          <a:xfrm>
            <a:off x="714350" y="1279200"/>
            <a:ext cx="5256900" cy="1173300"/>
          </a:xfrm>
          <a:prstGeom prst="rect">
            <a:avLst/>
          </a:prstGeom>
        </p:spPr>
        <p:txBody>
          <a:bodyPr anchorCtr="0" anchor="b" bIns="91425" lIns="91425" spcFirstLastPara="1" rIns="91425" wrap="square" tIns="91425">
            <a:noAutofit/>
          </a:bodyPr>
          <a:lstStyle>
            <a:lvl1pPr lvl="0">
              <a:spcBef>
                <a:spcPts val="0"/>
              </a:spcBef>
              <a:spcAft>
                <a:spcPts val="0"/>
              </a:spcAft>
              <a:buSzPts val="9600"/>
              <a:buNone/>
              <a:defRPr sz="6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242" name="Google Shape;242;p11"/>
          <p:cNvSpPr txBox="1"/>
          <p:nvPr>
            <p:ph idx="1" type="subTitle"/>
          </p:nvPr>
        </p:nvSpPr>
        <p:spPr>
          <a:xfrm>
            <a:off x="714350" y="2452800"/>
            <a:ext cx="5256900" cy="4971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243" name="Google Shape;243;p11"/>
          <p:cNvSpPr/>
          <p:nvPr/>
        </p:nvSpPr>
        <p:spPr>
          <a:xfrm>
            <a:off x="-6850" y="273600"/>
            <a:ext cx="8737800" cy="1039625"/>
          </a:xfrm>
          <a:custGeom>
            <a:rect b="b" l="l" r="r" t="t"/>
            <a:pathLst>
              <a:path extrusionOk="0" h="41585" w="349512">
                <a:moveTo>
                  <a:pt x="0" y="0"/>
                </a:moveTo>
                <a:lnTo>
                  <a:pt x="332413" y="0"/>
                </a:lnTo>
                <a:lnTo>
                  <a:pt x="349512" y="17099"/>
                </a:lnTo>
                <a:lnTo>
                  <a:pt x="349512" y="41585"/>
                </a:lnTo>
              </a:path>
            </a:pathLst>
          </a:custGeom>
          <a:noFill/>
          <a:ln cap="flat" cmpd="sng" w="28575">
            <a:solidFill>
              <a:schemeClr val="lt2"/>
            </a:solidFill>
            <a:prstDash val="solid"/>
            <a:round/>
            <a:headEnd len="med" w="med" type="none"/>
            <a:tailEnd len="med" w="med" type="none"/>
          </a:ln>
        </p:spPr>
      </p:sp>
      <p:grpSp>
        <p:nvGrpSpPr>
          <p:cNvPr id="244" name="Google Shape;244;p11"/>
          <p:cNvGrpSpPr/>
          <p:nvPr/>
        </p:nvGrpSpPr>
        <p:grpSpPr>
          <a:xfrm>
            <a:off x="8486445" y="1313237"/>
            <a:ext cx="503100" cy="891304"/>
            <a:chOff x="5800375" y="1914075"/>
            <a:chExt cx="611375" cy="1083125"/>
          </a:xfrm>
        </p:grpSpPr>
        <p:sp>
          <p:nvSpPr>
            <p:cNvPr id="245" name="Google Shape;245;p11"/>
            <p:cNvSpPr/>
            <p:nvPr/>
          </p:nvSpPr>
          <p:spPr>
            <a:xfrm>
              <a:off x="5848675" y="1978550"/>
              <a:ext cx="475100" cy="249425"/>
            </a:xfrm>
            <a:custGeom>
              <a:rect b="b" l="l" r="r" t="t"/>
              <a:pathLst>
                <a:path extrusionOk="0" h="9977" w="19004">
                  <a:moveTo>
                    <a:pt x="720" y="0"/>
                  </a:moveTo>
                  <a:cubicBezTo>
                    <a:pt x="322" y="0"/>
                    <a:pt x="0" y="323"/>
                    <a:pt x="0" y="720"/>
                  </a:cubicBezTo>
                  <a:lnTo>
                    <a:pt x="0" y="9257"/>
                  </a:lnTo>
                  <a:cubicBezTo>
                    <a:pt x="0" y="9654"/>
                    <a:pt x="322" y="9976"/>
                    <a:pt x="720" y="9976"/>
                  </a:cubicBezTo>
                  <a:lnTo>
                    <a:pt x="18284" y="9976"/>
                  </a:lnTo>
                  <a:cubicBezTo>
                    <a:pt x="18681" y="9976"/>
                    <a:pt x="19004" y="9654"/>
                    <a:pt x="19004" y="9257"/>
                  </a:cubicBezTo>
                  <a:lnTo>
                    <a:pt x="19004" y="720"/>
                  </a:lnTo>
                  <a:cubicBezTo>
                    <a:pt x="19004" y="323"/>
                    <a:pt x="18681" y="0"/>
                    <a:pt x="182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1"/>
            <p:cNvSpPr/>
            <p:nvPr/>
          </p:nvSpPr>
          <p:spPr>
            <a:xfrm>
              <a:off x="5888300" y="1978550"/>
              <a:ext cx="475125" cy="249425"/>
            </a:xfrm>
            <a:custGeom>
              <a:rect b="b" l="l" r="r" t="t"/>
              <a:pathLst>
                <a:path extrusionOk="0" h="9977" w="19005">
                  <a:moveTo>
                    <a:pt x="721" y="0"/>
                  </a:moveTo>
                  <a:cubicBezTo>
                    <a:pt x="323" y="0"/>
                    <a:pt x="1" y="323"/>
                    <a:pt x="1" y="720"/>
                  </a:cubicBezTo>
                  <a:lnTo>
                    <a:pt x="1" y="9257"/>
                  </a:lnTo>
                  <a:cubicBezTo>
                    <a:pt x="1" y="9654"/>
                    <a:pt x="323" y="9976"/>
                    <a:pt x="721" y="9976"/>
                  </a:cubicBezTo>
                  <a:lnTo>
                    <a:pt x="18286" y="9976"/>
                  </a:lnTo>
                  <a:cubicBezTo>
                    <a:pt x="18683" y="9976"/>
                    <a:pt x="19005" y="9654"/>
                    <a:pt x="19005" y="9257"/>
                  </a:cubicBezTo>
                  <a:lnTo>
                    <a:pt x="19005" y="720"/>
                  </a:lnTo>
                  <a:cubicBezTo>
                    <a:pt x="19005" y="323"/>
                    <a:pt x="18683" y="0"/>
                    <a:pt x="1828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1"/>
            <p:cNvSpPr/>
            <p:nvPr/>
          </p:nvSpPr>
          <p:spPr>
            <a:xfrm>
              <a:off x="5927200" y="2016525"/>
              <a:ext cx="399225" cy="173500"/>
            </a:xfrm>
            <a:custGeom>
              <a:rect b="b" l="l" r="r" t="t"/>
              <a:pathLst>
                <a:path extrusionOk="0" h="6940" w="15969">
                  <a:moveTo>
                    <a:pt x="1137" y="0"/>
                  </a:moveTo>
                  <a:cubicBezTo>
                    <a:pt x="509" y="0"/>
                    <a:pt x="0" y="508"/>
                    <a:pt x="0" y="1136"/>
                  </a:cubicBezTo>
                  <a:lnTo>
                    <a:pt x="0" y="5803"/>
                  </a:lnTo>
                  <a:cubicBezTo>
                    <a:pt x="0" y="6430"/>
                    <a:pt x="509" y="6939"/>
                    <a:pt x="1137" y="6939"/>
                  </a:cubicBezTo>
                  <a:lnTo>
                    <a:pt x="14833" y="6939"/>
                  </a:lnTo>
                  <a:cubicBezTo>
                    <a:pt x="15459" y="6939"/>
                    <a:pt x="15969" y="6430"/>
                    <a:pt x="15969" y="5803"/>
                  </a:cubicBezTo>
                  <a:lnTo>
                    <a:pt x="15969" y="1136"/>
                  </a:lnTo>
                  <a:cubicBezTo>
                    <a:pt x="15969" y="508"/>
                    <a:pt x="15459" y="0"/>
                    <a:pt x="148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1"/>
            <p:cNvSpPr/>
            <p:nvPr/>
          </p:nvSpPr>
          <p:spPr>
            <a:xfrm>
              <a:off x="5937650" y="2016525"/>
              <a:ext cx="399200" cy="173500"/>
            </a:xfrm>
            <a:custGeom>
              <a:rect b="b" l="l" r="r" t="t"/>
              <a:pathLst>
                <a:path extrusionOk="0" h="6940" w="15968">
                  <a:moveTo>
                    <a:pt x="1138" y="0"/>
                  </a:moveTo>
                  <a:cubicBezTo>
                    <a:pt x="509" y="0"/>
                    <a:pt x="1" y="508"/>
                    <a:pt x="1" y="1136"/>
                  </a:cubicBezTo>
                  <a:lnTo>
                    <a:pt x="1" y="5803"/>
                  </a:lnTo>
                  <a:cubicBezTo>
                    <a:pt x="1" y="6430"/>
                    <a:pt x="509" y="6939"/>
                    <a:pt x="1138" y="6939"/>
                  </a:cubicBezTo>
                  <a:lnTo>
                    <a:pt x="14832" y="6939"/>
                  </a:lnTo>
                  <a:cubicBezTo>
                    <a:pt x="15459" y="6939"/>
                    <a:pt x="15968" y="6430"/>
                    <a:pt x="15968" y="5803"/>
                  </a:cubicBezTo>
                  <a:lnTo>
                    <a:pt x="15968" y="1136"/>
                  </a:lnTo>
                  <a:cubicBezTo>
                    <a:pt x="15968" y="508"/>
                    <a:pt x="15459" y="0"/>
                    <a:pt x="1483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11"/>
            <p:cNvSpPr/>
            <p:nvPr/>
          </p:nvSpPr>
          <p:spPr>
            <a:xfrm>
              <a:off x="5848675" y="2331875"/>
              <a:ext cx="475100" cy="249425"/>
            </a:xfrm>
            <a:custGeom>
              <a:rect b="b" l="l" r="r" t="t"/>
              <a:pathLst>
                <a:path extrusionOk="0" h="9977" w="19004">
                  <a:moveTo>
                    <a:pt x="720" y="1"/>
                  </a:moveTo>
                  <a:cubicBezTo>
                    <a:pt x="322" y="1"/>
                    <a:pt x="0" y="323"/>
                    <a:pt x="0" y="721"/>
                  </a:cubicBezTo>
                  <a:lnTo>
                    <a:pt x="0" y="9257"/>
                  </a:lnTo>
                  <a:cubicBezTo>
                    <a:pt x="0" y="9654"/>
                    <a:pt x="322" y="9977"/>
                    <a:pt x="720" y="9977"/>
                  </a:cubicBezTo>
                  <a:lnTo>
                    <a:pt x="18284" y="9977"/>
                  </a:lnTo>
                  <a:cubicBezTo>
                    <a:pt x="18681" y="9977"/>
                    <a:pt x="19004" y="9654"/>
                    <a:pt x="19004" y="9257"/>
                  </a:cubicBezTo>
                  <a:lnTo>
                    <a:pt x="19004" y="721"/>
                  </a:lnTo>
                  <a:cubicBezTo>
                    <a:pt x="19004" y="323"/>
                    <a:pt x="18681" y="1"/>
                    <a:pt x="182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11"/>
            <p:cNvSpPr/>
            <p:nvPr/>
          </p:nvSpPr>
          <p:spPr>
            <a:xfrm>
              <a:off x="5888300" y="2331875"/>
              <a:ext cx="475125" cy="249425"/>
            </a:xfrm>
            <a:custGeom>
              <a:rect b="b" l="l" r="r" t="t"/>
              <a:pathLst>
                <a:path extrusionOk="0" h="9977" w="19005">
                  <a:moveTo>
                    <a:pt x="721" y="1"/>
                  </a:moveTo>
                  <a:cubicBezTo>
                    <a:pt x="323" y="1"/>
                    <a:pt x="1" y="323"/>
                    <a:pt x="1" y="721"/>
                  </a:cubicBezTo>
                  <a:lnTo>
                    <a:pt x="1" y="9257"/>
                  </a:lnTo>
                  <a:cubicBezTo>
                    <a:pt x="1" y="9654"/>
                    <a:pt x="323" y="9977"/>
                    <a:pt x="721" y="9977"/>
                  </a:cubicBezTo>
                  <a:lnTo>
                    <a:pt x="18286" y="9977"/>
                  </a:lnTo>
                  <a:cubicBezTo>
                    <a:pt x="18683" y="9977"/>
                    <a:pt x="19005" y="9654"/>
                    <a:pt x="19005" y="9257"/>
                  </a:cubicBezTo>
                  <a:lnTo>
                    <a:pt x="19005" y="721"/>
                  </a:lnTo>
                  <a:cubicBezTo>
                    <a:pt x="19005" y="323"/>
                    <a:pt x="18683" y="1"/>
                    <a:pt x="1828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1"/>
            <p:cNvSpPr/>
            <p:nvPr/>
          </p:nvSpPr>
          <p:spPr>
            <a:xfrm>
              <a:off x="5927200" y="2369850"/>
              <a:ext cx="399225" cy="173475"/>
            </a:xfrm>
            <a:custGeom>
              <a:rect b="b" l="l" r="r" t="t"/>
              <a:pathLst>
                <a:path extrusionOk="0" h="6939" w="15969">
                  <a:moveTo>
                    <a:pt x="1137" y="1"/>
                  </a:moveTo>
                  <a:cubicBezTo>
                    <a:pt x="509" y="1"/>
                    <a:pt x="0" y="509"/>
                    <a:pt x="0" y="1137"/>
                  </a:cubicBezTo>
                  <a:lnTo>
                    <a:pt x="0" y="5803"/>
                  </a:lnTo>
                  <a:cubicBezTo>
                    <a:pt x="0" y="6430"/>
                    <a:pt x="509" y="6939"/>
                    <a:pt x="1137" y="6939"/>
                  </a:cubicBezTo>
                  <a:lnTo>
                    <a:pt x="14833" y="6939"/>
                  </a:lnTo>
                  <a:cubicBezTo>
                    <a:pt x="15459" y="6939"/>
                    <a:pt x="15969" y="6430"/>
                    <a:pt x="15969" y="5803"/>
                  </a:cubicBezTo>
                  <a:lnTo>
                    <a:pt x="15969" y="1137"/>
                  </a:lnTo>
                  <a:cubicBezTo>
                    <a:pt x="15969" y="509"/>
                    <a:pt x="15459" y="1"/>
                    <a:pt x="148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1"/>
            <p:cNvSpPr/>
            <p:nvPr/>
          </p:nvSpPr>
          <p:spPr>
            <a:xfrm>
              <a:off x="5937650" y="2369850"/>
              <a:ext cx="399200" cy="173475"/>
            </a:xfrm>
            <a:custGeom>
              <a:rect b="b" l="l" r="r" t="t"/>
              <a:pathLst>
                <a:path extrusionOk="0" h="6939" w="15968">
                  <a:moveTo>
                    <a:pt x="1138" y="1"/>
                  </a:moveTo>
                  <a:cubicBezTo>
                    <a:pt x="509" y="1"/>
                    <a:pt x="1" y="509"/>
                    <a:pt x="1" y="1137"/>
                  </a:cubicBezTo>
                  <a:lnTo>
                    <a:pt x="1" y="5803"/>
                  </a:lnTo>
                  <a:cubicBezTo>
                    <a:pt x="1" y="6430"/>
                    <a:pt x="509" y="6939"/>
                    <a:pt x="1138" y="6939"/>
                  </a:cubicBezTo>
                  <a:lnTo>
                    <a:pt x="14832" y="6939"/>
                  </a:lnTo>
                  <a:cubicBezTo>
                    <a:pt x="15459" y="6939"/>
                    <a:pt x="15968" y="6430"/>
                    <a:pt x="15968" y="5803"/>
                  </a:cubicBezTo>
                  <a:lnTo>
                    <a:pt x="15968" y="1137"/>
                  </a:lnTo>
                  <a:cubicBezTo>
                    <a:pt x="15968" y="509"/>
                    <a:pt x="15459" y="1"/>
                    <a:pt x="1483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1"/>
            <p:cNvSpPr/>
            <p:nvPr/>
          </p:nvSpPr>
          <p:spPr>
            <a:xfrm>
              <a:off x="5848675" y="2685200"/>
              <a:ext cx="475100" cy="249425"/>
            </a:xfrm>
            <a:custGeom>
              <a:rect b="b" l="l" r="r" t="t"/>
              <a:pathLst>
                <a:path extrusionOk="0" h="9977" w="19004">
                  <a:moveTo>
                    <a:pt x="720" y="1"/>
                  </a:moveTo>
                  <a:cubicBezTo>
                    <a:pt x="322" y="1"/>
                    <a:pt x="0" y="324"/>
                    <a:pt x="0" y="720"/>
                  </a:cubicBezTo>
                  <a:lnTo>
                    <a:pt x="0" y="9257"/>
                  </a:lnTo>
                  <a:cubicBezTo>
                    <a:pt x="0" y="9654"/>
                    <a:pt x="322" y="9977"/>
                    <a:pt x="720" y="9977"/>
                  </a:cubicBezTo>
                  <a:lnTo>
                    <a:pt x="18284" y="9977"/>
                  </a:lnTo>
                  <a:cubicBezTo>
                    <a:pt x="18681" y="9977"/>
                    <a:pt x="19004" y="9654"/>
                    <a:pt x="19004" y="9257"/>
                  </a:cubicBezTo>
                  <a:lnTo>
                    <a:pt x="19004" y="720"/>
                  </a:lnTo>
                  <a:cubicBezTo>
                    <a:pt x="19004" y="324"/>
                    <a:pt x="18681" y="1"/>
                    <a:pt x="182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11"/>
            <p:cNvSpPr/>
            <p:nvPr/>
          </p:nvSpPr>
          <p:spPr>
            <a:xfrm>
              <a:off x="5888300" y="2685200"/>
              <a:ext cx="475125" cy="249425"/>
            </a:xfrm>
            <a:custGeom>
              <a:rect b="b" l="l" r="r" t="t"/>
              <a:pathLst>
                <a:path extrusionOk="0" h="9977" w="19005">
                  <a:moveTo>
                    <a:pt x="721" y="1"/>
                  </a:moveTo>
                  <a:cubicBezTo>
                    <a:pt x="323" y="1"/>
                    <a:pt x="1" y="324"/>
                    <a:pt x="1" y="720"/>
                  </a:cubicBezTo>
                  <a:lnTo>
                    <a:pt x="1" y="9257"/>
                  </a:lnTo>
                  <a:cubicBezTo>
                    <a:pt x="1" y="9654"/>
                    <a:pt x="323" y="9977"/>
                    <a:pt x="721" y="9977"/>
                  </a:cubicBezTo>
                  <a:lnTo>
                    <a:pt x="18286" y="9977"/>
                  </a:lnTo>
                  <a:cubicBezTo>
                    <a:pt x="18683" y="9977"/>
                    <a:pt x="19005" y="9654"/>
                    <a:pt x="19005" y="9257"/>
                  </a:cubicBezTo>
                  <a:lnTo>
                    <a:pt x="19005" y="720"/>
                  </a:lnTo>
                  <a:cubicBezTo>
                    <a:pt x="19005" y="324"/>
                    <a:pt x="18683" y="1"/>
                    <a:pt x="1828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11"/>
            <p:cNvSpPr/>
            <p:nvPr/>
          </p:nvSpPr>
          <p:spPr>
            <a:xfrm>
              <a:off x="5927200" y="2723150"/>
              <a:ext cx="399225" cy="173550"/>
            </a:xfrm>
            <a:custGeom>
              <a:rect b="b" l="l" r="r" t="t"/>
              <a:pathLst>
                <a:path extrusionOk="0" h="6942" w="15969">
                  <a:moveTo>
                    <a:pt x="1137" y="1"/>
                  </a:moveTo>
                  <a:cubicBezTo>
                    <a:pt x="509" y="1"/>
                    <a:pt x="0" y="510"/>
                    <a:pt x="0" y="1137"/>
                  </a:cubicBezTo>
                  <a:lnTo>
                    <a:pt x="0" y="5804"/>
                  </a:lnTo>
                  <a:cubicBezTo>
                    <a:pt x="0" y="6431"/>
                    <a:pt x="509" y="6941"/>
                    <a:pt x="1137" y="6941"/>
                  </a:cubicBezTo>
                  <a:lnTo>
                    <a:pt x="14833" y="6941"/>
                  </a:lnTo>
                  <a:cubicBezTo>
                    <a:pt x="15459" y="6941"/>
                    <a:pt x="15969" y="6431"/>
                    <a:pt x="15969" y="5804"/>
                  </a:cubicBezTo>
                  <a:lnTo>
                    <a:pt x="15969" y="1137"/>
                  </a:lnTo>
                  <a:cubicBezTo>
                    <a:pt x="15969" y="510"/>
                    <a:pt x="15459" y="1"/>
                    <a:pt x="148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1"/>
            <p:cNvSpPr/>
            <p:nvPr/>
          </p:nvSpPr>
          <p:spPr>
            <a:xfrm>
              <a:off x="5937650" y="2723150"/>
              <a:ext cx="399200" cy="173550"/>
            </a:xfrm>
            <a:custGeom>
              <a:rect b="b" l="l" r="r" t="t"/>
              <a:pathLst>
                <a:path extrusionOk="0" h="6942" w="15968">
                  <a:moveTo>
                    <a:pt x="1138" y="1"/>
                  </a:moveTo>
                  <a:cubicBezTo>
                    <a:pt x="509" y="1"/>
                    <a:pt x="1" y="510"/>
                    <a:pt x="1" y="1137"/>
                  </a:cubicBezTo>
                  <a:lnTo>
                    <a:pt x="1" y="5804"/>
                  </a:lnTo>
                  <a:cubicBezTo>
                    <a:pt x="1" y="6431"/>
                    <a:pt x="509" y="6941"/>
                    <a:pt x="1138" y="6941"/>
                  </a:cubicBezTo>
                  <a:lnTo>
                    <a:pt x="14832" y="6941"/>
                  </a:lnTo>
                  <a:cubicBezTo>
                    <a:pt x="15459" y="6941"/>
                    <a:pt x="15968" y="6431"/>
                    <a:pt x="15968" y="5804"/>
                  </a:cubicBezTo>
                  <a:lnTo>
                    <a:pt x="15968" y="1137"/>
                  </a:lnTo>
                  <a:cubicBezTo>
                    <a:pt x="15968" y="510"/>
                    <a:pt x="15459" y="1"/>
                    <a:pt x="1483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1"/>
            <p:cNvSpPr/>
            <p:nvPr/>
          </p:nvSpPr>
          <p:spPr>
            <a:xfrm>
              <a:off x="5800375" y="1914075"/>
              <a:ext cx="611375" cy="1083125"/>
            </a:xfrm>
            <a:custGeom>
              <a:rect b="b" l="l" r="r" t="t"/>
              <a:pathLst>
                <a:path extrusionOk="0" h="43325" w="24455">
                  <a:moveTo>
                    <a:pt x="23369" y="738"/>
                  </a:moveTo>
                  <a:cubicBezTo>
                    <a:pt x="23562" y="738"/>
                    <a:pt x="23718" y="893"/>
                    <a:pt x="23718" y="1086"/>
                  </a:cubicBezTo>
                  <a:lnTo>
                    <a:pt x="23718" y="42239"/>
                  </a:lnTo>
                  <a:cubicBezTo>
                    <a:pt x="23718" y="42431"/>
                    <a:pt x="23562" y="42587"/>
                    <a:pt x="23369" y="42587"/>
                  </a:cubicBezTo>
                  <a:lnTo>
                    <a:pt x="1084" y="42587"/>
                  </a:lnTo>
                  <a:cubicBezTo>
                    <a:pt x="893" y="42587"/>
                    <a:pt x="737" y="42431"/>
                    <a:pt x="737" y="42239"/>
                  </a:cubicBezTo>
                  <a:lnTo>
                    <a:pt x="737" y="1086"/>
                  </a:lnTo>
                  <a:cubicBezTo>
                    <a:pt x="737" y="893"/>
                    <a:pt x="893" y="738"/>
                    <a:pt x="1084" y="738"/>
                  </a:cubicBezTo>
                  <a:close/>
                  <a:moveTo>
                    <a:pt x="1084" y="1"/>
                  </a:moveTo>
                  <a:cubicBezTo>
                    <a:pt x="487" y="1"/>
                    <a:pt x="0" y="488"/>
                    <a:pt x="0" y="1086"/>
                  </a:cubicBezTo>
                  <a:lnTo>
                    <a:pt x="0" y="42239"/>
                  </a:lnTo>
                  <a:cubicBezTo>
                    <a:pt x="0" y="42837"/>
                    <a:pt x="487" y="43325"/>
                    <a:pt x="1084" y="43325"/>
                  </a:cubicBezTo>
                  <a:lnTo>
                    <a:pt x="23369" y="43325"/>
                  </a:lnTo>
                  <a:cubicBezTo>
                    <a:pt x="23967" y="43325"/>
                    <a:pt x="24455" y="42837"/>
                    <a:pt x="24455" y="42239"/>
                  </a:cubicBezTo>
                  <a:lnTo>
                    <a:pt x="24455" y="1086"/>
                  </a:lnTo>
                  <a:cubicBezTo>
                    <a:pt x="24455" y="488"/>
                    <a:pt x="23967" y="1"/>
                    <a:pt x="2336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1"/>
            <p:cNvSpPr/>
            <p:nvPr/>
          </p:nvSpPr>
          <p:spPr>
            <a:xfrm>
              <a:off x="5809550" y="2271200"/>
              <a:ext cx="593000" cy="18450"/>
            </a:xfrm>
            <a:custGeom>
              <a:rect b="b" l="l" r="r" t="t"/>
              <a:pathLst>
                <a:path extrusionOk="0" h="738" w="23720">
                  <a:moveTo>
                    <a:pt x="1" y="1"/>
                  </a:moveTo>
                  <a:lnTo>
                    <a:pt x="1" y="737"/>
                  </a:lnTo>
                  <a:lnTo>
                    <a:pt x="23719" y="737"/>
                  </a:lnTo>
                  <a:lnTo>
                    <a:pt x="2371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11"/>
            <p:cNvSpPr/>
            <p:nvPr/>
          </p:nvSpPr>
          <p:spPr>
            <a:xfrm>
              <a:off x="5809550" y="2624850"/>
              <a:ext cx="593000" cy="18425"/>
            </a:xfrm>
            <a:custGeom>
              <a:rect b="b" l="l" r="r" t="t"/>
              <a:pathLst>
                <a:path extrusionOk="0" h="737" w="23720">
                  <a:moveTo>
                    <a:pt x="1" y="0"/>
                  </a:moveTo>
                  <a:lnTo>
                    <a:pt x="1" y="737"/>
                  </a:lnTo>
                  <a:lnTo>
                    <a:pt x="23719" y="737"/>
                  </a:lnTo>
                  <a:lnTo>
                    <a:pt x="2371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60" name="Google Shape;260;p11"/>
          <p:cNvCxnSpPr/>
          <p:nvPr/>
        </p:nvCxnSpPr>
        <p:spPr>
          <a:xfrm rot="10800000">
            <a:off x="663450" y="-13575"/>
            <a:ext cx="0" cy="294000"/>
          </a:xfrm>
          <a:prstGeom prst="straightConnector1">
            <a:avLst/>
          </a:prstGeom>
          <a:noFill/>
          <a:ln cap="flat" cmpd="sng" w="28575">
            <a:solidFill>
              <a:schemeClr val="lt2"/>
            </a:solidFill>
            <a:prstDash val="solid"/>
            <a:round/>
            <a:headEnd len="med" w="med" type="none"/>
            <a:tailEnd len="med" w="med" type="none"/>
          </a:ln>
        </p:spPr>
      </p:cxnSp>
      <p:cxnSp>
        <p:nvCxnSpPr>
          <p:cNvPr id="261" name="Google Shape;261;p11"/>
          <p:cNvCxnSpPr/>
          <p:nvPr/>
        </p:nvCxnSpPr>
        <p:spPr>
          <a:xfrm rot="10800000">
            <a:off x="878900" y="-34275"/>
            <a:ext cx="0" cy="314700"/>
          </a:xfrm>
          <a:prstGeom prst="straightConnector1">
            <a:avLst/>
          </a:prstGeom>
          <a:noFill/>
          <a:ln cap="flat" cmpd="sng" w="28575">
            <a:solidFill>
              <a:schemeClr val="lt2"/>
            </a:solidFill>
            <a:prstDash val="solid"/>
            <a:round/>
            <a:headEnd len="med" w="med" type="none"/>
            <a:tailEnd len="med" w="med" type="none"/>
          </a:ln>
        </p:spPr>
      </p:cxnSp>
      <p:cxnSp>
        <p:nvCxnSpPr>
          <p:cNvPr id="262" name="Google Shape;262;p11"/>
          <p:cNvCxnSpPr/>
          <p:nvPr/>
        </p:nvCxnSpPr>
        <p:spPr>
          <a:xfrm rot="10800000">
            <a:off x="1094350" y="-27375"/>
            <a:ext cx="0" cy="307800"/>
          </a:xfrm>
          <a:prstGeom prst="straightConnector1">
            <a:avLst/>
          </a:prstGeom>
          <a:noFill/>
          <a:ln cap="flat" cmpd="sng" w="28575">
            <a:solidFill>
              <a:schemeClr val="lt2"/>
            </a:solidFill>
            <a:prstDash val="solid"/>
            <a:round/>
            <a:headEnd len="med" w="med" type="none"/>
            <a:tailEnd len="med" w="med" type="none"/>
          </a:ln>
        </p:spPr>
      </p:cxnSp>
      <p:sp>
        <p:nvSpPr>
          <p:cNvPr id="263" name="Google Shape;263;p11"/>
          <p:cNvSpPr/>
          <p:nvPr/>
        </p:nvSpPr>
        <p:spPr>
          <a:xfrm>
            <a:off x="8245615" y="228501"/>
            <a:ext cx="102600" cy="102600"/>
          </a:xfrm>
          <a:prstGeom prst="ellipse">
            <a:avLst/>
          </a:prstGeom>
          <a:solidFill>
            <a:schemeClr val="lt1"/>
          </a:solidFill>
          <a:ln cap="flat" cmpd="sng" w="285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11"/>
          <p:cNvSpPr/>
          <p:nvPr/>
        </p:nvSpPr>
        <p:spPr>
          <a:xfrm>
            <a:off x="0" y="4689422"/>
            <a:ext cx="9192600" cy="4710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dk1"/>
        </a:solidFill>
      </p:bgPr>
    </p:bg>
    <p:spTree>
      <p:nvGrpSpPr>
        <p:cNvPr id="265" name="Shape 265"/>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266" name="Shape 266"/>
        <p:cNvGrpSpPr/>
        <p:nvPr/>
      </p:nvGrpSpPr>
      <p:grpSpPr>
        <a:xfrm>
          <a:off x="0" y="0"/>
          <a:ext cx="0" cy="0"/>
          <a:chOff x="0" y="0"/>
          <a:chExt cx="0" cy="0"/>
        </a:xfrm>
      </p:grpSpPr>
      <p:sp>
        <p:nvSpPr>
          <p:cNvPr id="267" name="Google Shape;267;p1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68" name="Google Shape;268;p13"/>
          <p:cNvSpPr txBox="1"/>
          <p:nvPr>
            <p:ph idx="1" type="subTitle"/>
          </p:nvPr>
        </p:nvSpPr>
        <p:spPr>
          <a:xfrm>
            <a:off x="1571849" y="2179771"/>
            <a:ext cx="2883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69" name="Google Shape;269;p13"/>
          <p:cNvSpPr txBox="1"/>
          <p:nvPr>
            <p:ph idx="2" type="subTitle"/>
          </p:nvPr>
        </p:nvSpPr>
        <p:spPr>
          <a:xfrm>
            <a:off x="5416651" y="2179771"/>
            <a:ext cx="28902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70" name="Google Shape;270;p13"/>
          <p:cNvSpPr txBox="1"/>
          <p:nvPr>
            <p:ph idx="3" type="subTitle"/>
          </p:nvPr>
        </p:nvSpPr>
        <p:spPr>
          <a:xfrm>
            <a:off x="5416650" y="3813965"/>
            <a:ext cx="28902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71" name="Google Shape;271;p13"/>
          <p:cNvSpPr txBox="1"/>
          <p:nvPr>
            <p:ph idx="4" type="subTitle"/>
          </p:nvPr>
        </p:nvSpPr>
        <p:spPr>
          <a:xfrm>
            <a:off x="1571848" y="3809767"/>
            <a:ext cx="2883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72" name="Google Shape;272;p13"/>
          <p:cNvSpPr txBox="1"/>
          <p:nvPr>
            <p:ph hasCustomPrompt="1" idx="5" type="title"/>
          </p:nvPr>
        </p:nvSpPr>
        <p:spPr>
          <a:xfrm>
            <a:off x="837149" y="1452120"/>
            <a:ext cx="734700" cy="4476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000"/>
              <a:buNone/>
              <a:defRPr sz="3000">
                <a:solidFill>
                  <a:schemeClr val="accent3"/>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73" name="Google Shape;273;p13"/>
          <p:cNvSpPr txBox="1"/>
          <p:nvPr>
            <p:ph hasCustomPrompt="1" idx="6" type="title"/>
          </p:nvPr>
        </p:nvSpPr>
        <p:spPr>
          <a:xfrm>
            <a:off x="4681949" y="3085116"/>
            <a:ext cx="734700" cy="4476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000"/>
              <a:buNone/>
              <a:defRPr sz="3000">
                <a:solidFill>
                  <a:schemeClr val="accent3"/>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74" name="Google Shape;274;p13"/>
          <p:cNvSpPr txBox="1"/>
          <p:nvPr>
            <p:ph hasCustomPrompt="1" idx="7" type="title"/>
          </p:nvPr>
        </p:nvSpPr>
        <p:spPr>
          <a:xfrm>
            <a:off x="4681945" y="1452120"/>
            <a:ext cx="734700" cy="4476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000"/>
              <a:buNone/>
              <a:defRPr sz="3000">
                <a:solidFill>
                  <a:schemeClr val="accent3"/>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75" name="Google Shape;275;p13"/>
          <p:cNvSpPr txBox="1"/>
          <p:nvPr>
            <p:ph hasCustomPrompt="1" idx="8" type="title"/>
          </p:nvPr>
        </p:nvSpPr>
        <p:spPr>
          <a:xfrm>
            <a:off x="837149" y="3085125"/>
            <a:ext cx="734700" cy="4476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000"/>
              <a:buNone/>
              <a:defRPr sz="3000">
                <a:solidFill>
                  <a:schemeClr val="accent3"/>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76" name="Google Shape;276;p13"/>
          <p:cNvSpPr txBox="1"/>
          <p:nvPr>
            <p:ph idx="9" type="subTitle"/>
          </p:nvPr>
        </p:nvSpPr>
        <p:spPr>
          <a:xfrm>
            <a:off x="1571849" y="1452125"/>
            <a:ext cx="2883000" cy="8805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Bebas Neue"/>
              <a:buNone/>
              <a:defRPr sz="2200">
                <a:solidFill>
                  <a:schemeClr val="dk1"/>
                </a:solidFill>
                <a:latin typeface="Albert Sans SemiBold"/>
                <a:ea typeface="Albert Sans SemiBold"/>
                <a:cs typeface="Albert Sans SemiBold"/>
                <a:sym typeface="Albert Sans SemiBold"/>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77" name="Google Shape;277;p13"/>
          <p:cNvSpPr txBox="1"/>
          <p:nvPr>
            <p:ph idx="13" type="subTitle"/>
          </p:nvPr>
        </p:nvSpPr>
        <p:spPr>
          <a:xfrm>
            <a:off x="5416649" y="1452125"/>
            <a:ext cx="2890200" cy="8805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Bebas Neue"/>
              <a:buNone/>
              <a:defRPr sz="2200">
                <a:solidFill>
                  <a:schemeClr val="dk1"/>
                </a:solidFill>
                <a:latin typeface="Albert Sans SemiBold"/>
                <a:ea typeface="Albert Sans SemiBold"/>
                <a:cs typeface="Albert Sans SemiBold"/>
                <a:sym typeface="Albert Sans SemiBold"/>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78" name="Google Shape;278;p13"/>
          <p:cNvSpPr txBox="1"/>
          <p:nvPr>
            <p:ph idx="14" type="subTitle"/>
          </p:nvPr>
        </p:nvSpPr>
        <p:spPr>
          <a:xfrm>
            <a:off x="1571848" y="3085123"/>
            <a:ext cx="2883000" cy="8721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Bebas Neue"/>
              <a:buNone/>
              <a:defRPr sz="2200">
                <a:solidFill>
                  <a:schemeClr val="dk1"/>
                </a:solidFill>
                <a:latin typeface="Albert Sans SemiBold"/>
                <a:ea typeface="Albert Sans SemiBold"/>
                <a:cs typeface="Albert Sans SemiBold"/>
                <a:sym typeface="Albert Sans SemiBold"/>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79" name="Google Shape;279;p13"/>
          <p:cNvSpPr txBox="1"/>
          <p:nvPr>
            <p:ph idx="15" type="subTitle"/>
          </p:nvPr>
        </p:nvSpPr>
        <p:spPr>
          <a:xfrm>
            <a:off x="5416649" y="3085125"/>
            <a:ext cx="2890200" cy="8721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Bebas Neue"/>
              <a:buNone/>
              <a:defRPr sz="2200">
                <a:solidFill>
                  <a:schemeClr val="dk1"/>
                </a:solidFill>
                <a:latin typeface="Albert Sans SemiBold"/>
                <a:ea typeface="Albert Sans SemiBold"/>
                <a:cs typeface="Albert Sans SemiBold"/>
                <a:sym typeface="Albert Sans SemiBold"/>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80" name="Google Shape;280;p13"/>
          <p:cNvSpPr/>
          <p:nvPr/>
        </p:nvSpPr>
        <p:spPr>
          <a:xfrm>
            <a:off x="-20525" y="-13675"/>
            <a:ext cx="8782250" cy="4876750"/>
          </a:xfrm>
          <a:custGeom>
            <a:rect b="b" l="l" r="r" t="t"/>
            <a:pathLst>
              <a:path extrusionOk="0" h="195070" w="351290">
                <a:moveTo>
                  <a:pt x="351290" y="0"/>
                </a:moveTo>
                <a:lnTo>
                  <a:pt x="351290" y="177560"/>
                </a:lnTo>
                <a:lnTo>
                  <a:pt x="333781" y="195070"/>
                </a:lnTo>
                <a:lnTo>
                  <a:pt x="0" y="195070"/>
                </a:lnTo>
              </a:path>
            </a:pathLst>
          </a:custGeom>
          <a:noFill/>
          <a:ln cap="flat" cmpd="sng" w="28575">
            <a:solidFill>
              <a:schemeClr val="lt2"/>
            </a:solidFill>
            <a:prstDash val="solid"/>
            <a:round/>
            <a:headEnd len="med" w="med" type="none"/>
            <a:tailEnd len="med" w="med" type="none"/>
          </a:ln>
        </p:spPr>
      </p:sp>
      <p:sp>
        <p:nvSpPr>
          <p:cNvPr id="281" name="Google Shape;281;p13"/>
          <p:cNvSpPr/>
          <p:nvPr/>
        </p:nvSpPr>
        <p:spPr>
          <a:xfrm>
            <a:off x="-266750" y="-54725"/>
            <a:ext cx="649775" cy="2679800"/>
          </a:xfrm>
          <a:custGeom>
            <a:rect b="b" l="l" r="r" t="t"/>
            <a:pathLst>
              <a:path extrusionOk="0" h="107192" w="25991">
                <a:moveTo>
                  <a:pt x="25991" y="0"/>
                </a:moveTo>
                <a:lnTo>
                  <a:pt x="25991" y="94880"/>
                </a:lnTo>
                <a:lnTo>
                  <a:pt x="14637" y="106234"/>
                </a:lnTo>
                <a:lnTo>
                  <a:pt x="4925" y="106234"/>
                </a:lnTo>
                <a:lnTo>
                  <a:pt x="0" y="107192"/>
                </a:lnTo>
              </a:path>
            </a:pathLst>
          </a:custGeom>
          <a:noFill/>
          <a:ln cap="flat" cmpd="sng" w="28575">
            <a:solidFill>
              <a:schemeClr val="lt2"/>
            </a:solidFill>
            <a:prstDash val="solid"/>
            <a:round/>
            <a:headEnd len="med" w="med" type="none"/>
            <a:tailEnd len="med" w="med" type="none"/>
          </a:ln>
        </p:spPr>
      </p:sp>
      <p:sp>
        <p:nvSpPr>
          <p:cNvPr id="282" name="Google Shape;282;p13"/>
          <p:cNvSpPr/>
          <p:nvPr/>
        </p:nvSpPr>
        <p:spPr>
          <a:xfrm>
            <a:off x="328350" y="488200"/>
            <a:ext cx="102600" cy="102600"/>
          </a:xfrm>
          <a:prstGeom prst="ellipse">
            <a:avLst/>
          </a:prstGeom>
          <a:solidFill>
            <a:schemeClr val="lt1"/>
          </a:solidFill>
          <a:ln cap="flat" cmpd="sng" w="285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13"/>
          <p:cNvSpPr/>
          <p:nvPr/>
        </p:nvSpPr>
        <p:spPr>
          <a:xfrm>
            <a:off x="328350" y="843875"/>
            <a:ext cx="102600" cy="102600"/>
          </a:xfrm>
          <a:prstGeom prst="ellipse">
            <a:avLst/>
          </a:prstGeom>
          <a:solidFill>
            <a:schemeClr val="lt1"/>
          </a:solidFill>
          <a:ln cap="flat" cmpd="sng" w="285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13"/>
          <p:cNvSpPr/>
          <p:nvPr/>
        </p:nvSpPr>
        <p:spPr>
          <a:xfrm>
            <a:off x="328350" y="1199550"/>
            <a:ext cx="102600" cy="102600"/>
          </a:xfrm>
          <a:prstGeom prst="ellipse">
            <a:avLst/>
          </a:prstGeom>
          <a:solidFill>
            <a:schemeClr val="lt1"/>
          </a:solidFill>
          <a:ln cap="flat" cmpd="sng" w="285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285" name="Shape 285"/>
        <p:cNvGrpSpPr/>
        <p:nvPr/>
      </p:nvGrpSpPr>
      <p:grpSpPr>
        <a:xfrm>
          <a:off x="0" y="0"/>
          <a:ext cx="0" cy="0"/>
          <a:chOff x="0" y="0"/>
          <a:chExt cx="0" cy="0"/>
        </a:xfrm>
      </p:grpSpPr>
      <p:sp>
        <p:nvSpPr>
          <p:cNvPr id="286" name="Google Shape;286;p14"/>
          <p:cNvSpPr txBox="1"/>
          <p:nvPr>
            <p:ph type="title"/>
          </p:nvPr>
        </p:nvSpPr>
        <p:spPr>
          <a:xfrm>
            <a:off x="3973900" y="3445050"/>
            <a:ext cx="4457100" cy="6618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000"/>
              <a:buNone/>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287" name="Google Shape;287;p14"/>
          <p:cNvSpPr txBox="1"/>
          <p:nvPr>
            <p:ph idx="1" type="subTitle"/>
          </p:nvPr>
        </p:nvSpPr>
        <p:spPr>
          <a:xfrm>
            <a:off x="713225" y="1036650"/>
            <a:ext cx="7204500" cy="18633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sz="3000"/>
            </a:lvl1pPr>
            <a:lvl2pPr lvl="1" rtl="0" algn="ctr">
              <a:lnSpc>
                <a:spcPct val="100000"/>
              </a:lnSpc>
              <a:spcBef>
                <a:spcPts val="0"/>
              </a:spcBef>
              <a:spcAft>
                <a:spcPts val="0"/>
              </a:spcAft>
              <a:buSzPts val="3000"/>
              <a:buNone/>
              <a:defRPr sz="3000"/>
            </a:lvl2pPr>
            <a:lvl3pPr lvl="2" rtl="0" algn="ctr">
              <a:lnSpc>
                <a:spcPct val="100000"/>
              </a:lnSpc>
              <a:spcBef>
                <a:spcPts val="0"/>
              </a:spcBef>
              <a:spcAft>
                <a:spcPts val="0"/>
              </a:spcAft>
              <a:buSzPts val="3000"/>
              <a:buNone/>
              <a:defRPr sz="3000"/>
            </a:lvl3pPr>
            <a:lvl4pPr lvl="3" rtl="0" algn="ctr">
              <a:lnSpc>
                <a:spcPct val="100000"/>
              </a:lnSpc>
              <a:spcBef>
                <a:spcPts val="0"/>
              </a:spcBef>
              <a:spcAft>
                <a:spcPts val="0"/>
              </a:spcAft>
              <a:buSzPts val="3000"/>
              <a:buNone/>
              <a:defRPr sz="3000"/>
            </a:lvl4pPr>
            <a:lvl5pPr lvl="4" rtl="0" algn="ctr">
              <a:lnSpc>
                <a:spcPct val="100000"/>
              </a:lnSpc>
              <a:spcBef>
                <a:spcPts val="0"/>
              </a:spcBef>
              <a:spcAft>
                <a:spcPts val="0"/>
              </a:spcAft>
              <a:buSzPts val="3000"/>
              <a:buNone/>
              <a:defRPr sz="3000"/>
            </a:lvl5pPr>
            <a:lvl6pPr lvl="5" rtl="0" algn="ctr">
              <a:lnSpc>
                <a:spcPct val="100000"/>
              </a:lnSpc>
              <a:spcBef>
                <a:spcPts val="0"/>
              </a:spcBef>
              <a:spcAft>
                <a:spcPts val="0"/>
              </a:spcAft>
              <a:buSzPts val="3000"/>
              <a:buNone/>
              <a:defRPr sz="3000"/>
            </a:lvl6pPr>
            <a:lvl7pPr lvl="6" rtl="0" algn="ctr">
              <a:lnSpc>
                <a:spcPct val="100000"/>
              </a:lnSpc>
              <a:spcBef>
                <a:spcPts val="0"/>
              </a:spcBef>
              <a:spcAft>
                <a:spcPts val="0"/>
              </a:spcAft>
              <a:buSzPts val="3000"/>
              <a:buNone/>
              <a:defRPr sz="3000"/>
            </a:lvl7pPr>
            <a:lvl8pPr lvl="7" rtl="0" algn="ctr">
              <a:lnSpc>
                <a:spcPct val="100000"/>
              </a:lnSpc>
              <a:spcBef>
                <a:spcPts val="0"/>
              </a:spcBef>
              <a:spcAft>
                <a:spcPts val="0"/>
              </a:spcAft>
              <a:buSzPts val="3000"/>
              <a:buNone/>
              <a:defRPr sz="3000"/>
            </a:lvl8pPr>
            <a:lvl9pPr lvl="8" rtl="0" algn="ctr">
              <a:lnSpc>
                <a:spcPct val="100000"/>
              </a:lnSpc>
              <a:spcBef>
                <a:spcPts val="0"/>
              </a:spcBef>
              <a:spcAft>
                <a:spcPts val="0"/>
              </a:spcAft>
              <a:buSzPts val="3000"/>
              <a:buNone/>
              <a:defRPr sz="3000"/>
            </a:lvl9pPr>
          </a:lstStyle>
          <a:p/>
        </p:txBody>
      </p:sp>
      <p:sp>
        <p:nvSpPr>
          <p:cNvPr id="288" name="Google Shape;288;p14"/>
          <p:cNvSpPr/>
          <p:nvPr/>
        </p:nvSpPr>
        <p:spPr>
          <a:xfrm flipH="1">
            <a:off x="339165" y="273600"/>
            <a:ext cx="8809625" cy="4350075"/>
          </a:xfrm>
          <a:custGeom>
            <a:rect b="b" l="l" r="r" t="t"/>
            <a:pathLst>
              <a:path extrusionOk="0" h="174003" w="352385">
                <a:moveTo>
                  <a:pt x="0" y="0"/>
                </a:moveTo>
                <a:lnTo>
                  <a:pt x="340073" y="0"/>
                </a:lnTo>
                <a:lnTo>
                  <a:pt x="352385" y="13132"/>
                </a:lnTo>
                <a:lnTo>
                  <a:pt x="352385" y="174003"/>
                </a:lnTo>
                <a:lnTo>
                  <a:pt x="111625" y="174003"/>
                </a:lnTo>
              </a:path>
            </a:pathLst>
          </a:custGeom>
          <a:noFill/>
          <a:ln cap="flat" cmpd="sng" w="28575">
            <a:solidFill>
              <a:schemeClr val="lt2"/>
            </a:solidFill>
            <a:prstDash val="solid"/>
            <a:round/>
            <a:headEnd len="med" w="med" type="none"/>
            <a:tailEnd len="med" w="med" type="none"/>
          </a:ln>
        </p:spPr>
      </p:sp>
      <p:grpSp>
        <p:nvGrpSpPr>
          <p:cNvPr id="289" name="Google Shape;289;p14"/>
          <p:cNvGrpSpPr/>
          <p:nvPr/>
        </p:nvGrpSpPr>
        <p:grpSpPr>
          <a:xfrm flipH="1">
            <a:off x="6349190" y="4480146"/>
            <a:ext cx="899923" cy="288735"/>
            <a:chOff x="1133575" y="3018825"/>
            <a:chExt cx="1093600" cy="350875"/>
          </a:xfrm>
        </p:grpSpPr>
        <p:sp>
          <p:nvSpPr>
            <p:cNvPr id="290" name="Google Shape;290;p14"/>
            <p:cNvSpPr/>
            <p:nvPr/>
          </p:nvSpPr>
          <p:spPr>
            <a:xfrm>
              <a:off x="1264625" y="3099025"/>
              <a:ext cx="363150" cy="181800"/>
            </a:xfrm>
            <a:custGeom>
              <a:rect b="b" l="l" r="r" t="t"/>
              <a:pathLst>
                <a:path extrusionOk="0" h="7272" w="14526">
                  <a:moveTo>
                    <a:pt x="0" y="1"/>
                  </a:moveTo>
                  <a:lnTo>
                    <a:pt x="0" y="7272"/>
                  </a:lnTo>
                  <a:lnTo>
                    <a:pt x="14526" y="7272"/>
                  </a:lnTo>
                  <a:lnTo>
                    <a:pt x="1452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14"/>
            <p:cNvSpPr/>
            <p:nvPr/>
          </p:nvSpPr>
          <p:spPr>
            <a:xfrm>
              <a:off x="1236050" y="3070450"/>
              <a:ext cx="141625" cy="238950"/>
            </a:xfrm>
            <a:custGeom>
              <a:rect b="b" l="l" r="r" t="t"/>
              <a:pathLst>
                <a:path extrusionOk="0" h="9558" w="5665">
                  <a:moveTo>
                    <a:pt x="1" y="1"/>
                  </a:moveTo>
                  <a:lnTo>
                    <a:pt x="1" y="9557"/>
                  </a:lnTo>
                  <a:lnTo>
                    <a:pt x="5665" y="9557"/>
                  </a:lnTo>
                  <a:lnTo>
                    <a:pt x="5665" y="7272"/>
                  </a:lnTo>
                  <a:lnTo>
                    <a:pt x="2287" y="7272"/>
                  </a:lnTo>
                  <a:lnTo>
                    <a:pt x="2287" y="2288"/>
                  </a:lnTo>
                  <a:lnTo>
                    <a:pt x="5665" y="2288"/>
                  </a:lnTo>
                  <a:lnTo>
                    <a:pt x="566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14"/>
            <p:cNvSpPr/>
            <p:nvPr/>
          </p:nvSpPr>
          <p:spPr>
            <a:xfrm>
              <a:off x="1514750" y="3070450"/>
              <a:ext cx="141600" cy="238950"/>
            </a:xfrm>
            <a:custGeom>
              <a:rect b="b" l="l" r="r" t="t"/>
              <a:pathLst>
                <a:path extrusionOk="0" h="9558" w="5664">
                  <a:moveTo>
                    <a:pt x="0" y="1"/>
                  </a:moveTo>
                  <a:lnTo>
                    <a:pt x="0" y="2288"/>
                  </a:lnTo>
                  <a:lnTo>
                    <a:pt x="3378" y="2288"/>
                  </a:lnTo>
                  <a:lnTo>
                    <a:pt x="3378" y="7272"/>
                  </a:lnTo>
                  <a:lnTo>
                    <a:pt x="0" y="7272"/>
                  </a:lnTo>
                  <a:lnTo>
                    <a:pt x="0" y="9557"/>
                  </a:lnTo>
                  <a:lnTo>
                    <a:pt x="5663" y="9557"/>
                  </a:lnTo>
                  <a:lnTo>
                    <a:pt x="566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14"/>
            <p:cNvSpPr/>
            <p:nvPr/>
          </p:nvSpPr>
          <p:spPr>
            <a:xfrm>
              <a:off x="1189675" y="3070450"/>
              <a:ext cx="46400" cy="238950"/>
            </a:xfrm>
            <a:custGeom>
              <a:rect b="b" l="l" r="r" t="t"/>
              <a:pathLst>
                <a:path extrusionOk="0" h="9558" w="1856">
                  <a:moveTo>
                    <a:pt x="1" y="1"/>
                  </a:moveTo>
                  <a:lnTo>
                    <a:pt x="1" y="9557"/>
                  </a:lnTo>
                  <a:lnTo>
                    <a:pt x="1856" y="9557"/>
                  </a:lnTo>
                  <a:lnTo>
                    <a:pt x="185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14"/>
            <p:cNvSpPr/>
            <p:nvPr/>
          </p:nvSpPr>
          <p:spPr>
            <a:xfrm>
              <a:off x="1468350" y="3070450"/>
              <a:ext cx="46425" cy="57200"/>
            </a:xfrm>
            <a:custGeom>
              <a:rect b="b" l="l" r="r" t="t"/>
              <a:pathLst>
                <a:path extrusionOk="0" h="2288" w="1857">
                  <a:moveTo>
                    <a:pt x="0" y="1"/>
                  </a:moveTo>
                  <a:lnTo>
                    <a:pt x="0" y="1144"/>
                  </a:lnTo>
                  <a:lnTo>
                    <a:pt x="886" y="1144"/>
                  </a:lnTo>
                  <a:lnTo>
                    <a:pt x="886" y="2288"/>
                  </a:lnTo>
                  <a:lnTo>
                    <a:pt x="1856" y="2288"/>
                  </a:lnTo>
                  <a:lnTo>
                    <a:pt x="1856" y="1144"/>
                  </a:lnTo>
                  <a:lnTo>
                    <a:pt x="185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14"/>
            <p:cNvSpPr/>
            <p:nvPr/>
          </p:nvSpPr>
          <p:spPr>
            <a:xfrm>
              <a:off x="1468350" y="3252225"/>
              <a:ext cx="46425" cy="57175"/>
            </a:xfrm>
            <a:custGeom>
              <a:rect b="b" l="l" r="r" t="t"/>
              <a:pathLst>
                <a:path extrusionOk="0" h="2287" w="1857">
                  <a:moveTo>
                    <a:pt x="886" y="1"/>
                  </a:moveTo>
                  <a:lnTo>
                    <a:pt x="886" y="1144"/>
                  </a:lnTo>
                  <a:lnTo>
                    <a:pt x="0" y="1144"/>
                  </a:lnTo>
                  <a:lnTo>
                    <a:pt x="0" y="2286"/>
                  </a:lnTo>
                  <a:lnTo>
                    <a:pt x="1856" y="2286"/>
                  </a:lnTo>
                  <a:lnTo>
                    <a:pt x="1856" y="1144"/>
                  </a:lnTo>
                  <a:lnTo>
                    <a:pt x="185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14"/>
            <p:cNvSpPr/>
            <p:nvPr/>
          </p:nvSpPr>
          <p:spPr>
            <a:xfrm>
              <a:off x="1783350" y="3099025"/>
              <a:ext cx="363150" cy="181800"/>
            </a:xfrm>
            <a:custGeom>
              <a:rect b="b" l="l" r="r" t="t"/>
              <a:pathLst>
                <a:path extrusionOk="0" h="7272" w="14526">
                  <a:moveTo>
                    <a:pt x="0" y="1"/>
                  </a:moveTo>
                  <a:lnTo>
                    <a:pt x="0" y="7272"/>
                  </a:lnTo>
                  <a:lnTo>
                    <a:pt x="14525" y="7272"/>
                  </a:lnTo>
                  <a:lnTo>
                    <a:pt x="1452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14"/>
            <p:cNvSpPr/>
            <p:nvPr/>
          </p:nvSpPr>
          <p:spPr>
            <a:xfrm>
              <a:off x="1754775" y="3070450"/>
              <a:ext cx="141625" cy="238950"/>
            </a:xfrm>
            <a:custGeom>
              <a:rect b="b" l="l" r="r" t="t"/>
              <a:pathLst>
                <a:path extrusionOk="0" h="9558" w="5665">
                  <a:moveTo>
                    <a:pt x="0" y="1"/>
                  </a:moveTo>
                  <a:lnTo>
                    <a:pt x="0" y="9557"/>
                  </a:lnTo>
                  <a:lnTo>
                    <a:pt x="5664" y="9557"/>
                  </a:lnTo>
                  <a:lnTo>
                    <a:pt x="5664" y="7272"/>
                  </a:lnTo>
                  <a:lnTo>
                    <a:pt x="2287" y="7272"/>
                  </a:lnTo>
                  <a:lnTo>
                    <a:pt x="2287" y="2288"/>
                  </a:lnTo>
                  <a:lnTo>
                    <a:pt x="5664" y="2288"/>
                  </a:lnTo>
                  <a:lnTo>
                    <a:pt x="566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14"/>
            <p:cNvSpPr/>
            <p:nvPr/>
          </p:nvSpPr>
          <p:spPr>
            <a:xfrm>
              <a:off x="2033475" y="3070450"/>
              <a:ext cx="141600" cy="238950"/>
            </a:xfrm>
            <a:custGeom>
              <a:rect b="b" l="l" r="r" t="t"/>
              <a:pathLst>
                <a:path extrusionOk="0" h="9558" w="5664">
                  <a:moveTo>
                    <a:pt x="0" y="1"/>
                  </a:moveTo>
                  <a:lnTo>
                    <a:pt x="0" y="2288"/>
                  </a:lnTo>
                  <a:lnTo>
                    <a:pt x="3377" y="2288"/>
                  </a:lnTo>
                  <a:lnTo>
                    <a:pt x="3377" y="7272"/>
                  </a:lnTo>
                  <a:lnTo>
                    <a:pt x="0" y="7272"/>
                  </a:lnTo>
                  <a:lnTo>
                    <a:pt x="0" y="9557"/>
                  </a:lnTo>
                  <a:lnTo>
                    <a:pt x="5663" y="9557"/>
                  </a:lnTo>
                  <a:lnTo>
                    <a:pt x="566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14"/>
            <p:cNvSpPr/>
            <p:nvPr/>
          </p:nvSpPr>
          <p:spPr>
            <a:xfrm>
              <a:off x="1708375" y="3070450"/>
              <a:ext cx="46425" cy="238950"/>
            </a:xfrm>
            <a:custGeom>
              <a:rect b="b" l="l" r="r" t="t"/>
              <a:pathLst>
                <a:path extrusionOk="0" h="9558" w="1857">
                  <a:moveTo>
                    <a:pt x="0" y="1"/>
                  </a:moveTo>
                  <a:lnTo>
                    <a:pt x="0" y="9557"/>
                  </a:lnTo>
                  <a:lnTo>
                    <a:pt x="1856" y="9557"/>
                  </a:lnTo>
                  <a:lnTo>
                    <a:pt x="185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14"/>
            <p:cNvSpPr/>
            <p:nvPr/>
          </p:nvSpPr>
          <p:spPr>
            <a:xfrm>
              <a:off x="1987025" y="3070450"/>
              <a:ext cx="46475" cy="57200"/>
            </a:xfrm>
            <a:custGeom>
              <a:rect b="b" l="l" r="r" t="t"/>
              <a:pathLst>
                <a:path extrusionOk="0" h="2288" w="1859">
                  <a:moveTo>
                    <a:pt x="1" y="1"/>
                  </a:moveTo>
                  <a:lnTo>
                    <a:pt x="1" y="1144"/>
                  </a:lnTo>
                  <a:lnTo>
                    <a:pt x="888" y="1144"/>
                  </a:lnTo>
                  <a:lnTo>
                    <a:pt x="888" y="2288"/>
                  </a:lnTo>
                  <a:lnTo>
                    <a:pt x="1858" y="2288"/>
                  </a:lnTo>
                  <a:lnTo>
                    <a:pt x="1858" y="1144"/>
                  </a:lnTo>
                  <a:lnTo>
                    <a:pt x="18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14"/>
            <p:cNvSpPr/>
            <p:nvPr/>
          </p:nvSpPr>
          <p:spPr>
            <a:xfrm>
              <a:off x="1987025" y="3252225"/>
              <a:ext cx="46475" cy="57175"/>
            </a:xfrm>
            <a:custGeom>
              <a:rect b="b" l="l" r="r" t="t"/>
              <a:pathLst>
                <a:path extrusionOk="0" h="2287" w="1859">
                  <a:moveTo>
                    <a:pt x="888" y="1"/>
                  </a:moveTo>
                  <a:lnTo>
                    <a:pt x="888" y="1144"/>
                  </a:lnTo>
                  <a:lnTo>
                    <a:pt x="1" y="1144"/>
                  </a:lnTo>
                  <a:lnTo>
                    <a:pt x="1" y="2286"/>
                  </a:lnTo>
                  <a:lnTo>
                    <a:pt x="1858" y="2286"/>
                  </a:lnTo>
                  <a:lnTo>
                    <a:pt x="1858" y="1144"/>
                  </a:lnTo>
                  <a:lnTo>
                    <a:pt x="18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14"/>
            <p:cNvSpPr/>
            <p:nvPr/>
          </p:nvSpPr>
          <p:spPr>
            <a:xfrm>
              <a:off x="1133575" y="3018825"/>
              <a:ext cx="1093600" cy="350875"/>
            </a:xfrm>
            <a:custGeom>
              <a:rect b="b" l="l" r="r" t="t"/>
              <a:pathLst>
                <a:path extrusionOk="0" h="14035" w="43744">
                  <a:moveTo>
                    <a:pt x="42624" y="737"/>
                  </a:moveTo>
                  <a:cubicBezTo>
                    <a:pt x="42835" y="737"/>
                    <a:pt x="43007" y="909"/>
                    <a:pt x="43007" y="1120"/>
                  </a:cubicBezTo>
                  <a:lnTo>
                    <a:pt x="43007" y="12914"/>
                  </a:lnTo>
                  <a:cubicBezTo>
                    <a:pt x="43007" y="13126"/>
                    <a:pt x="42835" y="13298"/>
                    <a:pt x="42624" y="13298"/>
                  </a:cubicBezTo>
                  <a:lnTo>
                    <a:pt x="1121" y="13298"/>
                  </a:lnTo>
                  <a:cubicBezTo>
                    <a:pt x="908" y="13298"/>
                    <a:pt x="737" y="13126"/>
                    <a:pt x="737" y="12914"/>
                  </a:cubicBezTo>
                  <a:lnTo>
                    <a:pt x="737" y="1120"/>
                  </a:lnTo>
                  <a:cubicBezTo>
                    <a:pt x="737" y="909"/>
                    <a:pt x="908" y="737"/>
                    <a:pt x="1121" y="737"/>
                  </a:cubicBezTo>
                  <a:close/>
                  <a:moveTo>
                    <a:pt x="1121" y="1"/>
                  </a:moveTo>
                  <a:cubicBezTo>
                    <a:pt x="503" y="1"/>
                    <a:pt x="0" y="503"/>
                    <a:pt x="0" y="1120"/>
                  </a:cubicBezTo>
                  <a:lnTo>
                    <a:pt x="0" y="12914"/>
                  </a:lnTo>
                  <a:cubicBezTo>
                    <a:pt x="0" y="13532"/>
                    <a:pt x="503" y="14035"/>
                    <a:pt x="1121" y="14035"/>
                  </a:cubicBezTo>
                  <a:lnTo>
                    <a:pt x="42624" y="14035"/>
                  </a:lnTo>
                  <a:cubicBezTo>
                    <a:pt x="43241" y="14035"/>
                    <a:pt x="43743" y="13532"/>
                    <a:pt x="43743" y="12914"/>
                  </a:cubicBezTo>
                  <a:lnTo>
                    <a:pt x="43743" y="1120"/>
                  </a:lnTo>
                  <a:cubicBezTo>
                    <a:pt x="43743" y="503"/>
                    <a:pt x="43241" y="1"/>
                    <a:pt x="4262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3" name="Google Shape;303;p14"/>
          <p:cNvGrpSpPr/>
          <p:nvPr/>
        </p:nvGrpSpPr>
        <p:grpSpPr>
          <a:xfrm flipH="1">
            <a:off x="221750" y="3407362"/>
            <a:ext cx="503100" cy="891304"/>
            <a:chOff x="5800375" y="1914075"/>
            <a:chExt cx="611375" cy="1083125"/>
          </a:xfrm>
        </p:grpSpPr>
        <p:sp>
          <p:nvSpPr>
            <p:cNvPr id="304" name="Google Shape;304;p14"/>
            <p:cNvSpPr/>
            <p:nvPr/>
          </p:nvSpPr>
          <p:spPr>
            <a:xfrm>
              <a:off x="5848675" y="1978550"/>
              <a:ext cx="475100" cy="249425"/>
            </a:xfrm>
            <a:custGeom>
              <a:rect b="b" l="l" r="r" t="t"/>
              <a:pathLst>
                <a:path extrusionOk="0" h="9977" w="19004">
                  <a:moveTo>
                    <a:pt x="720" y="0"/>
                  </a:moveTo>
                  <a:cubicBezTo>
                    <a:pt x="322" y="0"/>
                    <a:pt x="0" y="323"/>
                    <a:pt x="0" y="720"/>
                  </a:cubicBezTo>
                  <a:lnTo>
                    <a:pt x="0" y="9257"/>
                  </a:lnTo>
                  <a:cubicBezTo>
                    <a:pt x="0" y="9654"/>
                    <a:pt x="322" y="9976"/>
                    <a:pt x="720" y="9976"/>
                  </a:cubicBezTo>
                  <a:lnTo>
                    <a:pt x="18284" y="9976"/>
                  </a:lnTo>
                  <a:cubicBezTo>
                    <a:pt x="18681" y="9976"/>
                    <a:pt x="19004" y="9654"/>
                    <a:pt x="19004" y="9257"/>
                  </a:cubicBezTo>
                  <a:lnTo>
                    <a:pt x="19004" y="720"/>
                  </a:lnTo>
                  <a:cubicBezTo>
                    <a:pt x="19004" y="323"/>
                    <a:pt x="18681" y="0"/>
                    <a:pt x="182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14"/>
            <p:cNvSpPr/>
            <p:nvPr/>
          </p:nvSpPr>
          <p:spPr>
            <a:xfrm>
              <a:off x="5888300" y="1978550"/>
              <a:ext cx="475125" cy="249425"/>
            </a:xfrm>
            <a:custGeom>
              <a:rect b="b" l="l" r="r" t="t"/>
              <a:pathLst>
                <a:path extrusionOk="0" h="9977" w="19005">
                  <a:moveTo>
                    <a:pt x="721" y="0"/>
                  </a:moveTo>
                  <a:cubicBezTo>
                    <a:pt x="323" y="0"/>
                    <a:pt x="1" y="323"/>
                    <a:pt x="1" y="720"/>
                  </a:cubicBezTo>
                  <a:lnTo>
                    <a:pt x="1" y="9257"/>
                  </a:lnTo>
                  <a:cubicBezTo>
                    <a:pt x="1" y="9654"/>
                    <a:pt x="323" y="9976"/>
                    <a:pt x="721" y="9976"/>
                  </a:cubicBezTo>
                  <a:lnTo>
                    <a:pt x="18286" y="9976"/>
                  </a:lnTo>
                  <a:cubicBezTo>
                    <a:pt x="18683" y="9976"/>
                    <a:pt x="19005" y="9654"/>
                    <a:pt x="19005" y="9257"/>
                  </a:cubicBezTo>
                  <a:lnTo>
                    <a:pt x="19005" y="720"/>
                  </a:lnTo>
                  <a:cubicBezTo>
                    <a:pt x="19005" y="323"/>
                    <a:pt x="18683" y="0"/>
                    <a:pt x="1828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14"/>
            <p:cNvSpPr/>
            <p:nvPr/>
          </p:nvSpPr>
          <p:spPr>
            <a:xfrm>
              <a:off x="5927200" y="2016525"/>
              <a:ext cx="399225" cy="173500"/>
            </a:xfrm>
            <a:custGeom>
              <a:rect b="b" l="l" r="r" t="t"/>
              <a:pathLst>
                <a:path extrusionOk="0" h="6940" w="15969">
                  <a:moveTo>
                    <a:pt x="1137" y="0"/>
                  </a:moveTo>
                  <a:cubicBezTo>
                    <a:pt x="509" y="0"/>
                    <a:pt x="0" y="508"/>
                    <a:pt x="0" y="1136"/>
                  </a:cubicBezTo>
                  <a:lnTo>
                    <a:pt x="0" y="5803"/>
                  </a:lnTo>
                  <a:cubicBezTo>
                    <a:pt x="0" y="6430"/>
                    <a:pt x="509" y="6939"/>
                    <a:pt x="1137" y="6939"/>
                  </a:cubicBezTo>
                  <a:lnTo>
                    <a:pt x="14833" y="6939"/>
                  </a:lnTo>
                  <a:cubicBezTo>
                    <a:pt x="15459" y="6939"/>
                    <a:pt x="15969" y="6430"/>
                    <a:pt x="15969" y="5803"/>
                  </a:cubicBezTo>
                  <a:lnTo>
                    <a:pt x="15969" y="1136"/>
                  </a:lnTo>
                  <a:cubicBezTo>
                    <a:pt x="15969" y="508"/>
                    <a:pt x="15459" y="0"/>
                    <a:pt x="148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14"/>
            <p:cNvSpPr/>
            <p:nvPr/>
          </p:nvSpPr>
          <p:spPr>
            <a:xfrm>
              <a:off x="5937650" y="2016525"/>
              <a:ext cx="399200" cy="173500"/>
            </a:xfrm>
            <a:custGeom>
              <a:rect b="b" l="l" r="r" t="t"/>
              <a:pathLst>
                <a:path extrusionOk="0" h="6940" w="15968">
                  <a:moveTo>
                    <a:pt x="1138" y="0"/>
                  </a:moveTo>
                  <a:cubicBezTo>
                    <a:pt x="509" y="0"/>
                    <a:pt x="1" y="508"/>
                    <a:pt x="1" y="1136"/>
                  </a:cubicBezTo>
                  <a:lnTo>
                    <a:pt x="1" y="5803"/>
                  </a:lnTo>
                  <a:cubicBezTo>
                    <a:pt x="1" y="6430"/>
                    <a:pt x="509" y="6939"/>
                    <a:pt x="1138" y="6939"/>
                  </a:cubicBezTo>
                  <a:lnTo>
                    <a:pt x="14832" y="6939"/>
                  </a:lnTo>
                  <a:cubicBezTo>
                    <a:pt x="15459" y="6939"/>
                    <a:pt x="15968" y="6430"/>
                    <a:pt x="15968" y="5803"/>
                  </a:cubicBezTo>
                  <a:lnTo>
                    <a:pt x="15968" y="1136"/>
                  </a:lnTo>
                  <a:cubicBezTo>
                    <a:pt x="15968" y="508"/>
                    <a:pt x="15459" y="0"/>
                    <a:pt x="1483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14"/>
            <p:cNvSpPr/>
            <p:nvPr/>
          </p:nvSpPr>
          <p:spPr>
            <a:xfrm>
              <a:off x="5848675" y="2331875"/>
              <a:ext cx="475100" cy="249425"/>
            </a:xfrm>
            <a:custGeom>
              <a:rect b="b" l="l" r="r" t="t"/>
              <a:pathLst>
                <a:path extrusionOk="0" h="9977" w="19004">
                  <a:moveTo>
                    <a:pt x="720" y="1"/>
                  </a:moveTo>
                  <a:cubicBezTo>
                    <a:pt x="322" y="1"/>
                    <a:pt x="0" y="323"/>
                    <a:pt x="0" y="721"/>
                  </a:cubicBezTo>
                  <a:lnTo>
                    <a:pt x="0" y="9257"/>
                  </a:lnTo>
                  <a:cubicBezTo>
                    <a:pt x="0" y="9654"/>
                    <a:pt x="322" y="9977"/>
                    <a:pt x="720" y="9977"/>
                  </a:cubicBezTo>
                  <a:lnTo>
                    <a:pt x="18284" y="9977"/>
                  </a:lnTo>
                  <a:cubicBezTo>
                    <a:pt x="18681" y="9977"/>
                    <a:pt x="19004" y="9654"/>
                    <a:pt x="19004" y="9257"/>
                  </a:cubicBezTo>
                  <a:lnTo>
                    <a:pt x="19004" y="721"/>
                  </a:lnTo>
                  <a:cubicBezTo>
                    <a:pt x="19004" y="323"/>
                    <a:pt x="18681" y="1"/>
                    <a:pt x="182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14"/>
            <p:cNvSpPr/>
            <p:nvPr/>
          </p:nvSpPr>
          <p:spPr>
            <a:xfrm>
              <a:off x="5888300" y="2331875"/>
              <a:ext cx="475125" cy="249425"/>
            </a:xfrm>
            <a:custGeom>
              <a:rect b="b" l="l" r="r" t="t"/>
              <a:pathLst>
                <a:path extrusionOk="0" h="9977" w="19005">
                  <a:moveTo>
                    <a:pt x="721" y="1"/>
                  </a:moveTo>
                  <a:cubicBezTo>
                    <a:pt x="323" y="1"/>
                    <a:pt x="1" y="323"/>
                    <a:pt x="1" y="721"/>
                  </a:cubicBezTo>
                  <a:lnTo>
                    <a:pt x="1" y="9257"/>
                  </a:lnTo>
                  <a:cubicBezTo>
                    <a:pt x="1" y="9654"/>
                    <a:pt x="323" y="9977"/>
                    <a:pt x="721" y="9977"/>
                  </a:cubicBezTo>
                  <a:lnTo>
                    <a:pt x="18286" y="9977"/>
                  </a:lnTo>
                  <a:cubicBezTo>
                    <a:pt x="18683" y="9977"/>
                    <a:pt x="19005" y="9654"/>
                    <a:pt x="19005" y="9257"/>
                  </a:cubicBezTo>
                  <a:lnTo>
                    <a:pt x="19005" y="721"/>
                  </a:lnTo>
                  <a:cubicBezTo>
                    <a:pt x="19005" y="323"/>
                    <a:pt x="18683" y="1"/>
                    <a:pt x="1828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14"/>
            <p:cNvSpPr/>
            <p:nvPr/>
          </p:nvSpPr>
          <p:spPr>
            <a:xfrm>
              <a:off x="5927200" y="2369850"/>
              <a:ext cx="399225" cy="173475"/>
            </a:xfrm>
            <a:custGeom>
              <a:rect b="b" l="l" r="r" t="t"/>
              <a:pathLst>
                <a:path extrusionOk="0" h="6939" w="15969">
                  <a:moveTo>
                    <a:pt x="1137" y="1"/>
                  </a:moveTo>
                  <a:cubicBezTo>
                    <a:pt x="509" y="1"/>
                    <a:pt x="0" y="509"/>
                    <a:pt x="0" y="1137"/>
                  </a:cubicBezTo>
                  <a:lnTo>
                    <a:pt x="0" y="5803"/>
                  </a:lnTo>
                  <a:cubicBezTo>
                    <a:pt x="0" y="6430"/>
                    <a:pt x="509" y="6939"/>
                    <a:pt x="1137" y="6939"/>
                  </a:cubicBezTo>
                  <a:lnTo>
                    <a:pt x="14833" y="6939"/>
                  </a:lnTo>
                  <a:cubicBezTo>
                    <a:pt x="15459" y="6939"/>
                    <a:pt x="15969" y="6430"/>
                    <a:pt x="15969" y="5803"/>
                  </a:cubicBezTo>
                  <a:lnTo>
                    <a:pt x="15969" y="1137"/>
                  </a:lnTo>
                  <a:cubicBezTo>
                    <a:pt x="15969" y="509"/>
                    <a:pt x="15459" y="1"/>
                    <a:pt x="148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14"/>
            <p:cNvSpPr/>
            <p:nvPr/>
          </p:nvSpPr>
          <p:spPr>
            <a:xfrm>
              <a:off x="5937650" y="2369850"/>
              <a:ext cx="399200" cy="173475"/>
            </a:xfrm>
            <a:custGeom>
              <a:rect b="b" l="l" r="r" t="t"/>
              <a:pathLst>
                <a:path extrusionOk="0" h="6939" w="15968">
                  <a:moveTo>
                    <a:pt x="1138" y="1"/>
                  </a:moveTo>
                  <a:cubicBezTo>
                    <a:pt x="509" y="1"/>
                    <a:pt x="1" y="509"/>
                    <a:pt x="1" y="1137"/>
                  </a:cubicBezTo>
                  <a:lnTo>
                    <a:pt x="1" y="5803"/>
                  </a:lnTo>
                  <a:cubicBezTo>
                    <a:pt x="1" y="6430"/>
                    <a:pt x="509" y="6939"/>
                    <a:pt x="1138" y="6939"/>
                  </a:cubicBezTo>
                  <a:lnTo>
                    <a:pt x="14832" y="6939"/>
                  </a:lnTo>
                  <a:cubicBezTo>
                    <a:pt x="15459" y="6939"/>
                    <a:pt x="15968" y="6430"/>
                    <a:pt x="15968" y="5803"/>
                  </a:cubicBezTo>
                  <a:lnTo>
                    <a:pt x="15968" y="1137"/>
                  </a:lnTo>
                  <a:cubicBezTo>
                    <a:pt x="15968" y="509"/>
                    <a:pt x="15459" y="1"/>
                    <a:pt x="1483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14"/>
            <p:cNvSpPr/>
            <p:nvPr/>
          </p:nvSpPr>
          <p:spPr>
            <a:xfrm>
              <a:off x="5848675" y="2685200"/>
              <a:ext cx="475100" cy="249425"/>
            </a:xfrm>
            <a:custGeom>
              <a:rect b="b" l="l" r="r" t="t"/>
              <a:pathLst>
                <a:path extrusionOk="0" h="9977" w="19004">
                  <a:moveTo>
                    <a:pt x="720" y="1"/>
                  </a:moveTo>
                  <a:cubicBezTo>
                    <a:pt x="322" y="1"/>
                    <a:pt x="0" y="324"/>
                    <a:pt x="0" y="720"/>
                  </a:cubicBezTo>
                  <a:lnTo>
                    <a:pt x="0" y="9257"/>
                  </a:lnTo>
                  <a:cubicBezTo>
                    <a:pt x="0" y="9654"/>
                    <a:pt x="322" y="9977"/>
                    <a:pt x="720" y="9977"/>
                  </a:cubicBezTo>
                  <a:lnTo>
                    <a:pt x="18284" y="9977"/>
                  </a:lnTo>
                  <a:cubicBezTo>
                    <a:pt x="18681" y="9977"/>
                    <a:pt x="19004" y="9654"/>
                    <a:pt x="19004" y="9257"/>
                  </a:cubicBezTo>
                  <a:lnTo>
                    <a:pt x="19004" y="720"/>
                  </a:lnTo>
                  <a:cubicBezTo>
                    <a:pt x="19004" y="324"/>
                    <a:pt x="18681" y="1"/>
                    <a:pt x="182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14"/>
            <p:cNvSpPr/>
            <p:nvPr/>
          </p:nvSpPr>
          <p:spPr>
            <a:xfrm>
              <a:off x="5888300" y="2685200"/>
              <a:ext cx="475125" cy="249425"/>
            </a:xfrm>
            <a:custGeom>
              <a:rect b="b" l="l" r="r" t="t"/>
              <a:pathLst>
                <a:path extrusionOk="0" h="9977" w="19005">
                  <a:moveTo>
                    <a:pt x="721" y="1"/>
                  </a:moveTo>
                  <a:cubicBezTo>
                    <a:pt x="323" y="1"/>
                    <a:pt x="1" y="324"/>
                    <a:pt x="1" y="720"/>
                  </a:cubicBezTo>
                  <a:lnTo>
                    <a:pt x="1" y="9257"/>
                  </a:lnTo>
                  <a:cubicBezTo>
                    <a:pt x="1" y="9654"/>
                    <a:pt x="323" y="9977"/>
                    <a:pt x="721" y="9977"/>
                  </a:cubicBezTo>
                  <a:lnTo>
                    <a:pt x="18286" y="9977"/>
                  </a:lnTo>
                  <a:cubicBezTo>
                    <a:pt x="18683" y="9977"/>
                    <a:pt x="19005" y="9654"/>
                    <a:pt x="19005" y="9257"/>
                  </a:cubicBezTo>
                  <a:lnTo>
                    <a:pt x="19005" y="720"/>
                  </a:lnTo>
                  <a:cubicBezTo>
                    <a:pt x="19005" y="324"/>
                    <a:pt x="18683" y="1"/>
                    <a:pt x="1828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14"/>
            <p:cNvSpPr/>
            <p:nvPr/>
          </p:nvSpPr>
          <p:spPr>
            <a:xfrm>
              <a:off x="5927200" y="2723150"/>
              <a:ext cx="399225" cy="173550"/>
            </a:xfrm>
            <a:custGeom>
              <a:rect b="b" l="l" r="r" t="t"/>
              <a:pathLst>
                <a:path extrusionOk="0" h="6942" w="15969">
                  <a:moveTo>
                    <a:pt x="1137" y="1"/>
                  </a:moveTo>
                  <a:cubicBezTo>
                    <a:pt x="509" y="1"/>
                    <a:pt x="0" y="510"/>
                    <a:pt x="0" y="1137"/>
                  </a:cubicBezTo>
                  <a:lnTo>
                    <a:pt x="0" y="5804"/>
                  </a:lnTo>
                  <a:cubicBezTo>
                    <a:pt x="0" y="6431"/>
                    <a:pt x="509" y="6941"/>
                    <a:pt x="1137" y="6941"/>
                  </a:cubicBezTo>
                  <a:lnTo>
                    <a:pt x="14833" y="6941"/>
                  </a:lnTo>
                  <a:cubicBezTo>
                    <a:pt x="15459" y="6941"/>
                    <a:pt x="15969" y="6431"/>
                    <a:pt x="15969" y="5804"/>
                  </a:cubicBezTo>
                  <a:lnTo>
                    <a:pt x="15969" y="1137"/>
                  </a:lnTo>
                  <a:cubicBezTo>
                    <a:pt x="15969" y="510"/>
                    <a:pt x="15459" y="1"/>
                    <a:pt x="148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14"/>
            <p:cNvSpPr/>
            <p:nvPr/>
          </p:nvSpPr>
          <p:spPr>
            <a:xfrm>
              <a:off x="5937650" y="2723150"/>
              <a:ext cx="399200" cy="173550"/>
            </a:xfrm>
            <a:custGeom>
              <a:rect b="b" l="l" r="r" t="t"/>
              <a:pathLst>
                <a:path extrusionOk="0" h="6942" w="15968">
                  <a:moveTo>
                    <a:pt x="1138" y="1"/>
                  </a:moveTo>
                  <a:cubicBezTo>
                    <a:pt x="509" y="1"/>
                    <a:pt x="1" y="510"/>
                    <a:pt x="1" y="1137"/>
                  </a:cubicBezTo>
                  <a:lnTo>
                    <a:pt x="1" y="5804"/>
                  </a:lnTo>
                  <a:cubicBezTo>
                    <a:pt x="1" y="6431"/>
                    <a:pt x="509" y="6941"/>
                    <a:pt x="1138" y="6941"/>
                  </a:cubicBezTo>
                  <a:lnTo>
                    <a:pt x="14832" y="6941"/>
                  </a:lnTo>
                  <a:cubicBezTo>
                    <a:pt x="15459" y="6941"/>
                    <a:pt x="15968" y="6431"/>
                    <a:pt x="15968" y="5804"/>
                  </a:cubicBezTo>
                  <a:lnTo>
                    <a:pt x="15968" y="1137"/>
                  </a:lnTo>
                  <a:cubicBezTo>
                    <a:pt x="15968" y="510"/>
                    <a:pt x="15459" y="1"/>
                    <a:pt x="1483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14"/>
            <p:cNvSpPr/>
            <p:nvPr/>
          </p:nvSpPr>
          <p:spPr>
            <a:xfrm>
              <a:off x="5800375" y="1914075"/>
              <a:ext cx="611375" cy="1083125"/>
            </a:xfrm>
            <a:custGeom>
              <a:rect b="b" l="l" r="r" t="t"/>
              <a:pathLst>
                <a:path extrusionOk="0" h="43325" w="24455">
                  <a:moveTo>
                    <a:pt x="23369" y="738"/>
                  </a:moveTo>
                  <a:cubicBezTo>
                    <a:pt x="23562" y="738"/>
                    <a:pt x="23718" y="893"/>
                    <a:pt x="23718" y="1086"/>
                  </a:cubicBezTo>
                  <a:lnTo>
                    <a:pt x="23718" y="42239"/>
                  </a:lnTo>
                  <a:cubicBezTo>
                    <a:pt x="23718" y="42431"/>
                    <a:pt x="23562" y="42587"/>
                    <a:pt x="23369" y="42587"/>
                  </a:cubicBezTo>
                  <a:lnTo>
                    <a:pt x="1084" y="42587"/>
                  </a:lnTo>
                  <a:cubicBezTo>
                    <a:pt x="893" y="42587"/>
                    <a:pt x="737" y="42431"/>
                    <a:pt x="737" y="42239"/>
                  </a:cubicBezTo>
                  <a:lnTo>
                    <a:pt x="737" y="1086"/>
                  </a:lnTo>
                  <a:cubicBezTo>
                    <a:pt x="737" y="893"/>
                    <a:pt x="893" y="738"/>
                    <a:pt x="1084" y="738"/>
                  </a:cubicBezTo>
                  <a:close/>
                  <a:moveTo>
                    <a:pt x="1084" y="1"/>
                  </a:moveTo>
                  <a:cubicBezTo>
                    <a:pt x="487" y="1"/>
                    <a:pt x="0" y="488"/>
                    <a:pt x="0" y="1086"/>
                  </a:cubicBezTo>
                  <a:lnTo>
                    <a:pt x="0" y="42239"/>
                  </a:lnTo>
                  <a:cubicBezTo>
                    <a:pt x="0" y="42837"/>
                    <a:pt x="487" y="43325"/>
                    <a:pt x="1084" y="43325"/>
                  </a:cubicBezTo>
                  <a:lnTo>
                    <a:pt x="23369" y="43325"/>
                  </a:lnTo>
                  <a:cubicBezTo>
                    <a:pt x="23967" y="43325"/>
                    <a:pt x="24455" y="42837"/>
                    <a:pt x="24455" y="42239"/>
                  </a:cubicBezTo>
                  <a:lnTo>
                    <a:pt x="24455" y="1086"/>
                  </a:lnTo>
                  <a:cubicBezTo>
                    <a:pt x="24455" y="488"/>
                    <a:pt x="23967" y="1"/>
                    <a:pt x="2336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14"/>
            <p:cNvSpPr/>
            <p:nvPr/>
          </p:nvSpPr>
          <p:spPr>
            <a:xfrm>
              <a:off x="5809550" y="2271200"/>
              <a:ext cx="593000" cy="18450"/>
            </a:xfrm>
            <a:custGeom>
              <a:rect b="b" l="l" r="r" t="t"/>
              <a:pathLst>
                <a:path extrusionOk="0" h="738" w="23720">
                  <a:moveTo>
                    <a:pt x="1" y="1"/>
                  </a:moveTo>
                  <a:lnTo>
                    <a:pt x="1" y="737"/>
                  </a:lnTo>
                  <a:lnTo>
                    <a:pt x="23719" y="737"/>
                  </a:lnTo>
                  <a:lnTo>
                    <a:pt x="2371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14"/>
            <p:cNvSpPr/>
            <p:nvPr/>
          </p:nvSpPr>
          <p:spPr>
            <a:xfrm>
              <a:off x="5809550" y="2624850"/>
              <a:ext cx="593000" cy="18425"/>
            </a:xfrm>
            <a:custGeom>
              <a:rect b="b" l="l" r="r" t="t"/>
              <a:pathLst>
                <a:path extrusionOk="0" h="737" w="23720">
                  <a:moveTo>
                    <a:pt x="1" y="0"/>
                  </a:moveTo>
                  <a:lnTo>
                    <a:pt x="1" y="737"/>
                  </a:lnTo>
                  <a:lnTo>
                    <a:pt x="23719" y="737"/>
                  </a:lnTo>
                  <a:lnTo>
                    <a:pt x="2371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319" name="Shape 319"/>
        <p:cNvGrpSpPr/>
        <p:nvPr/>
      </p:nvGrpSpPr>
      <p:grpSpPr>
        <a:xfrm>
          <a:off x="0" y="0"/>
          <a:ext cx="0" cy="0"/>
          <a:chOff x="0" y="0"/>
          <a:chExt cx="0" cy="0"/>
        </a:xfrm>
      </p:grpSpPr>
      <p:sp>
        <p:nvSpPr>
          <p:cNvPr id="320" name="Google Shape;320;p1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21" name="Google Shape;321;p15"/>
          <p:cNvSpPr/>
          <p:nvPr/>
        </p:nvSpPr>
        <p:spPr>
          <a:xfrm flipH="1">
            <a:off x="291050" y="-34650"/>
            <a:ext cx="1217475" cy="4928925"/>
          </a:xfrm>
          <a:custGeom>
            <a:rect b="b" l="l" r="r" t="t"/>
            <a:pathLst>
              <a:path extrusionOk="0" h="197157" w="48699">
                <a:moveTo>
                  <a:pt x="0" y="197157"/>
                </a:moveTo>
                <a:lnTo>
                  <a:pt x="22982" y="197157"/>
                </a:lnTo>
                <a:lnTo>
                  <a:pt x="48699" y="178788"/>
                </a:lnTo>
                <a:lnTo>
                  <a:pt x="47895" y="0"/>
                </a:lnTo>
              </a:path>
            </a:pathLst>
          </a:custGeom>
          <a:noFill/>
          <a:ln cap="flat" cmpd="sng" w="28575">
            <a:solidFill>
              <a:schemeClr val="lt2"/>
            </a:solidFill>
            <a:prstDash val="solid"/>
            <a:round/>
            <a:headEnd len="med" w="med" type="none"/>
            <a:tailEnd len="med" w="med" type="none"/>
          </a:ln>
        </p:spPr>
      </p:sp>
      <p:sp>
        <p:nvSpPr>
          <p:cNvPr id="322" name="Google Shape;322;p15"/>
          <p:cNvSpPr/>
          <p:nvPr/>
        </p:nvSpPr>
        <p:spPr>
          <a:xfrm flipH="1">
            <a:off x="7520675" y="307800"/>
            <a:ext cx="1272200" cy="4897250"/>
          </a:xfrm>
          <a:custGeom>
            <a:rect b="b" l="l" r="r" t="t"/>
            <a:pathLst>
              <a:path extrusionOk="0" h="195890" w="50888">
                <a:moveTo>
                  <a:pt x="0" y="195890"/>
                </a:moveTo>
                <a:lnTo>
                  <a:pt x="0" y="0"/>
                </a:lnTo>
                <a:lnTo>
                  <a:pt x="50888" y="0"/>
                </a:lnTo>
              </a:path>
            </a:pathLst>
          </a:custGeom>
          <a:noFill/>
          <a:ln cap="flat" cmpd="sng" w="28575">
            <a:solidFill>
              <a:schemeClr val="lt2"/>
            </a:solidFill>
            <a:prstDash val="solid"/>
            <a:round/>
            <a:headEnd len="med" w="med" type="none"/>
            <a:tailEnd len="med" w="med" type="none"/>
          </a:ln>
        </p:spPr>
      </p:sp>
      <p:cxnSp>
        <p:nvCxnSpPr>
          <p:cNvPr id="323" name="Google Shape;323;p15"/>
          <p:cNvCxnSpPr/>
          <p:nvPr/>
        </p:nvCxnSpPr>
        <p:spPr>
          <a:xfrm>
            <a:off x="8779175" y="3474600"/>
            <a:ext cx="430800" cy="0"/>
          </a:xfrm>
          <a:prstGeom prst="straightConnector1">
            <a:avLst/>
          </a:prstGeom>
          <a:noFill/>
          <a:ln cap="flat" cmpd="sng" w="28575">
            <a:solidFill>
              <a:schemeClr val="lt2"/>
            </a:solidFill>
            <a:prstDash val="solid"/>
            <a:round/>
            <a:headEnd len="med" w="med" type="none"/>
            <a:tailEnd len="med" w="med" type="none"/>
          </a:ln>
        </p:spPr>
      </p:cxnSp>
      <p:cxnSp>
        <p:nvCxnSpPr>
          <p:cNvPr id="324" name="Google Shape;324;p15"/>
          <p:cNvCxnSpPr/>
          <p:nvPr/>
        </p:nvCxnSpPr>
        <p:spPr>
          <a:xfrm>
            <a:off x="8779175" y="3132625"/>
            <a:ext cx="430800" cy="0"/>
          </a:xfrm>
          <a:prstGeom prst="straightConnector1">
            <a:avLst/>
          </a:prstGeom>
          <a:noFill/>
          <a:ln cap="flat" cmpd="sng" w="28575">
            <a:solidFill>
              <a:schemeClr val="lt2"/>
            </a:solidFill>
            <a:prstDash val="solid"/>
            <a:round/>
            <a:headEnd len="med" w="med" type="none"/>
            <a:tailEnd len="med" w="med" type="none"/>
          </a:ln>
        </p:spPr>
      </p:cxnSp>
      <p:cxnSp>
        <p:nvCxnSpPr>
          <p:cNvPr id="325" name="Google Shape;325;p15"/>
          <p:cNvCxnSpPr/>
          <p:nvPr/>
        </p:nvCxnSpPr>
        <p:spPr>
          <a:xfrm>
            <a:off x="8779175" y="2790650"/>
            <a:ext cx="430800" cy="0"/>
          </a:xfrm>
          <a:prstGeom prst="straightConnector1">
            <a:avLst/>
          </a:prstGeom>
          <a:noFill/>
          <a:ln cap="flat" cmpd="sng" w="28575">
            <a:solidFill>
              <a:schemeClr val="lt2"/>
            </a:solidFill>
            <a:prstDash val="solid"/>
            <a:round/>
            <a:headEnd len="med" w="med" type="none"/>
            <a:tailEnd len="med" w="med" type="none"/>
          </a:ln>
        </p:spPr>
      </p:cxnSp>
      <p:cxnSp>
        <p:nvCxnSpPr>
          <p:cNvPr id="326" name="Google Shape;326;p15"/>
          <p:cNvCxnSpPr/>
          <p:nvPr/>
        </p:nvCxnSpPr>
        <p:spPr>
          <a:xfrm>
            <a:off x="8779175" y="1340625"/>
            <a:ext cx="430800" cy="0"/>
          </a:xfrm>
          <a:prstGeom prst="straightConnector1">
            <a:avLst/>
          </a:prstGeom>
          <a:noFill/>
          <a:ln cap="flat" cmpd="sng" w="28575">
            <a:solidFill>
              <a:schemeClr val="lt2"/>
            </a:solidFill>
            <a:prstDash val="solid"/>
            <a:round/>
            <a:headEnd len="med" w="med" type="none"/>
            <a:tailEnd len="med" w="med" type="none"/>
          </a:ln>
        </p:spPr>
      </p:cxnSp>
      <p:cxnSp>
        <p:nvCxnSpPr>
          <p:cNvPr id="327" name="Google Shape;327;p15"/>
          <p:cNvCxnSpPr/>
          <p:nvPr/>
        </p:nvCxnSpPr>
        <p:spPr>
          <a:xfrm>
            <a:off x="-123000" y="3019250"/>
            <a:ext cx="430800" cy="0"/>
          </a:xfrm>
          <a:prstGeom prst="straightConnector1">
            <a:avLst/>
          </a:prstGeom>
          <a:noFill/>
          <a:ln cap="flat" cmpd="sng" w="28575">
            <a:solidFill>
              <a:schemeClr val="lt2"/>
            </a:solidFill>
            <a:prstDash val="solid"/>
            <a:round/>
            <a:headEnd len="med" w="med" type="none"/>
            <a:tailEnd len="med" w="med" type="none"/>
          </a:ln>
        </p:spPr>
      </p:cxnSp>
      <p:cxnSp>
        <p:nvCxnSpPr>
          <p:cNvPr id="328" name="Google Shape;328;p15"/>
          <p:cNvCxnSpPr/>
          <p:nvPr/>
        </p:nvCxnSpPr>
        <p:spPr>
          <a:xfrm>
            <a:off x="-123000" y="2089050"/>
            <a:ext cx="430800" cy="0"/>
          </a:xfrm>
          <a:prstGeom prst="straightConnector1">
            <a:avLst/>
          </a:prstGeom>
          <a:noFill/>
          <a:ln cap="flat" cmpd="sng" w="28575">
            <a:solidFill>
              <a:schemeClr val="lt2"/>
            </a:solidFill>
            <a:prstDash val="solid"/>
            <a:round/>
            <a:headEnd len="med" w="med" type="none"/>
            <a:tailEnd len="med" w="med" type="none"/>
          </a:ln>
        </p:spPr>
      </p:cxnSp>
      <p:grpSp>
        <p:nvGrpSpPr>
          <p:cNvPr id="329" name="Google Shape;329;p15"/>
          <p:cNvGrpSpPr/>
          <p:nvPr/>
        </p:nvGrpSpPr>
        <p:grpSpPr>
          <a:xfrm flipH="1">
            <a:off x="6630487" y="156289"/>
            <a:ext cx="899923" cy="288735"/>
            <a:chOff x="1133575" y="3018825"/>
            <a:chExt cx="1093600" cy="350875"/>
          </a:xfrm>
        </p:grpSpPr>
        <p:sp>
          <p:nvSpPr>
            <p:cNvPr id="330" name="Google Shape;330;p15"/>
            <p:cNvSpPr/>
            <p:nvPr/>
          </p:nvSpPr>
          <p:spPr>
            <a:xfrm>
              <a:off x="1264625" y="3099025"/>
              <a:ext cx="363150" cy="181800"/>
            </a:xfrm>
            <a:custGeom>
              <a:rect b="b" l="l" r="r" t="t"/>
              <a:pathLst>
                <a:path extrusionOk="0" h="7272" w="14526">
                  <a:moveTo>
                    <a:pt x="0" y="1"/>
                  </a:moveTo>
                  <a:lnTo>
                    <a:pt x="0" y="7272"/>
                  </a:lnTo>
                  <a:lnTo>
                    <a:pt x="14526" y="7272"/>
                  </a:lnTo>
                  <a:lnTo>
                    <a:pt x="1452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15"/>
            <p:cNvSpPr/>
            <p:nvPr/>
          </p:nvSpPr>
          <p:spPr>
            <a:xfrm>
              <a:off x="1236050" y="3070450"/>
              <a:ext cx="141625" cy="238950"/>
            </a:xfrm>
            <a:custGeom>
              <a:rect b="b" l="l" r="r" t="t"/>
              <a:pathLst>
                <a:path extrusionOk="0" h="9558" w="5665">
                  <a:moveTo>
                    <a:pt x="1" y="1"/>
                  </a:moveTo>
                  <a:lnTo>
                    <a:pt x="1" y="9557"/>
                  </a:lnTo>
                  <a:lnTo>
                    <a:pt x="5665" y="9557"/>
                  </a:lnTo>
                  <a:lnTo>
                    <a:pt x="5665" y="7272"/>
                  </a:lnTo>
                  <a:lnTo>
                    <a:pt x="2287" y="7272"/>
                  </a:lnTo>
                  <a:lnTo>
                    <a:pt x="2287" y="2288"/>
                  </a:lnTo>
                  <a:lnTo>
                    <a:pt x="5665" y="2288"/>
                  </a:lnTo>
                  <a:lnTo>
                    <a:pt x="566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15"/>
            <p:cNvSpPr/>
            <p:nvPr/>
          </p:nvSpPr>
          <p:spPr>
            <a:xfrm>
              <a:off x="1514750" y="3070450"/>
              <a:ext cx="141600" cy="238950"/>
            </a:xfrm>
            <a:custGeom>
              <a:rect b="b" l="l" r="r" t="t"/>
              <a:pathLst>
                <a:path extrusionOk="0" h="9558" w="5664">
                  <a:moveTo>
                    <a:pt x="0" y="1"/>
                  </a:moveTo>
                  <a:lnTo>
                    <a:pt x="0" y="2288"/>
                  </a:lnTo>
                  <a:lnTo>
                    <a:pt x="3378" y="2288"/>
                  </a:lnTo>
                  <a:lnTo>
                    <a:pt x="3378" y="7272"/>
                  </a:lnTo>
                  <a:lnTo>
                    <a:pt x="0" y="7272"/>
                  </a:lnTo>
                  <a:lnTo>
                    <a:pt x="0" y="9557"/>
                  </a:lnTo>
                  <a:lnTo>
                    <a:pt x="5663" y="9557"/>
                  </a:lnTo>
                  <a:lnTo>
                    <a:pt x="566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15"/>
            <p:cNvSpPr/>
            <p:nvPr/>
          </p:nvSpPr>
          <p:spPr>
            <a:xfrm>
              <a:off x="1189675" y="3070450"/>
              <a:ext cx="46400" cy="238950"/>
            </a:xfrm>
            <a:custGeom>
              <a:rect b="b" l="l" r="r" t="t"/>
              <a:pathLst>
                <a:path extrusionOk="0" h="9558" w="1856">
                  <a:moveTo>
                    <a:pt x="1" y="1"/>
                  </a:moveTo>
                  <a:lnTo>
                    <a:pt x="1" y="9557"/>
                  </a:lnTo>
                  <a:lnTo>
                    <a:pt x="1856" y="9557"/>
                  </a:lnTo>
                  <a:lnTo>
                    <a:pt x="185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15"/>
            <p:cNvSpPr/>
            <p:nvPr/>
          </p:nvSpPr>
          <p:spPr>
            <a:xfrm>
              <a:off x="1468350" y="3070450"/>
              <a:ext cx="46425" cy="57200"/>
            </a:xfrm>
            <a:custGeom>
              <a:rect b="b" l="l" r="r" t="t"/>
              <a:pathLst>
                <a:path extrusionOk="0" h="2288" w="1857">
                  <a:moveTo>
                    <a:pt x="0" y="1"/>
                  </a:moveTo>
                  <a:lnTo>
                    <a:pt x="0" y="1144"/>
                  </a:lnTo>
                  <a:lnTo>
                    <a:pt x="886" y="1144"/>
                  </a:lnTo>
                  <a:lnTo>
                    <a:pt x="886" y="2288"/>
                  </a:lnTo>
                  <a:lnTo>
                    <a:pt x="1856" y="2288"/>
                  </a:lnTo>
                  <a:lnTo>
                    <a:pt x="1856" y="1144"/>
                  </a:lnTo>
                  <a:lnTo>
                    <a:pt x="185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15"/>
            <p:cNvSpPr/>
            <p:nvPr/>
          </p:nvSpPr>
          <p:spPr>
            <a:xfrm>
              <a:off x="1468350" y="3252225"/>
              <a:ext cx="46425" cy="57175"/>
            </a:xfrm>
            <a:custGeom>
              <a:rect b="b" l="l" r="r" t="t"/>
              <a:pathLst>
                <a:path extrusionOk="0" h="2287" w="1857">
                  <a:moveTo>
                    <a:pt x="886" y="1"/>
                  </a:moveTo>
                  <a:lnTo>
                    <a:pt x="886" y="1144"/>
                  </a:lnTo>
                  <a:lnTo>
                    <a:pt x="0" y="1144"/>
                  </a:lnTo>
                  <a:lnTo>
                    <a:pt x="0" y="2286"/>
                  </a:lnTo>
                  <a:lnTo>
                    <a:pt x="1856" y="2286"/>
                  </a:lnTo>
                  <a:lnTo>
                    <a:pt x="1856" y="1144"/>
                  </a:lnTo>
                  <a:lnTo>
                    <a:pt x="185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15"/>
            <p:cNvSpPr/>
            <p:nvPr/>
          </p:nvSpPr>
          <p:spPr>
            <a:xfrm>
              <a:off x="1783350" y="3099025"/>
              <a:ext cx="363150" cy="181800"/>
            </a:xfrm>
            <a:custGeom>
              <a:rect b="b" l="l" r="r" t="t"/>
              <a:pathLst>
                <a:path extrusionOk="0" h="7272" w="14526">
                  <a:moveTo>
                    <a:pt x="0" y="1"/>
                  </a:moveTo>
                  <a:lnTo>
                    <a:pt x="0" y="7272"/>
                  </a:lnTo>
                  <a:lnTo>
                    <a:pt x="14525" y="7272"/>
                  </a:lnTo>
                  <a:lnTo>
                    <a:pt x="1452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15"/>
            <p:cNvSpPr/>
            <p:nvPr/>
          </p:nvSpPr>
          <p:spPr>
            <a:xfrm>
              <a:off x="1754775" y="3070450"/>
              <a:ext cx="141625" cy="238950"/>
            </a:xfrm>
            <a:custGeom>
              <a:rect b="b" l="l" r="r" t="t"/>
              <a:pathLst>
                <a:path extrusionOk="0" h="9558" w="5665">
                  <a:moveTo>
                    <a:pt x="0" y="1"/>
                  </a:moveTo>
                  <a:lnTo>
                    <a:pt x="0" y="9557"/>
                  </a:lnTo>
                  <a:lnTo>
                    <a:pt x="5664" y="9557"/>
                  </a:lnTo>
                  <a:lnTo>
                    <a:pt x="5664" y="7272"/>
                  </a:lnTo>
                  <a:lnTo>
                    <a:pt x="2287" y="7272"/>
                  </a:lnTo>
                  <a:lnTo>
                    <a:pt x="2287" y="2288"/>
                  </a:lnTo>
                  <a:lnTo>
                    <a:pt x="5664" y="2288"/>
                  </a:lnTo>
                  <a:lnTo>
                    <a:pt x="566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15"/>
            <p:cNvSpPr/>
            <p:nvPr/>
          </p:nvSpPr>
          <p:spPr>
            <a:xfrm>
              <a:off x="2033475" y="3070450"/>
              <a:ext cx="141600" cy="238950"/>
            </a:xfrm>
            <a:custGeom>
              <a:rect b="b" l="l" r="r" t="t"/>
              <a:pathLst>
                <a:path extrusionOk="0" h="9558" w="5664">
                  <a:moveTo>
                    <a:pt x="0" y="1"/>
                  </a:moveTo>
                  <a:lnTo>
                    <a:pt x="0" y="2288"/>
                  </a:lnTo>
                  <a:lnTo>
                    <a:pt x="3377" y="2288"/>
                  </a:lnTo>
                  <a:lnTo>
                    <a:pt x="3377" y="7272"/>
                  </a:lnTo>
                  <a:lnTo>
                    <a:pt x="0" y="7272"/>
                  </a:lnTo>
                  <a:lnTo>
                    <a:pt x="0" y="9557"/>
                  </a:lnTo>
                  <a:lnTo>
                    <a:pt x="5663" y="9557"/>
                  </a:lnTo>
                  <a:lnTo>
                    <a:pt x="566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15"/>
            <p:cNvSpPr/>
            <p:nvPr/>
          </p:nvSpPr>
          <p:spPr>
            <a:xfrm>
              <a:off x="1708375" y="3070450"/>
              <a:ext cx="46425" cy="238950"/>
            </a:xfrm>
            <a:custGeom>
              <a:rect b="b" l="l" r="r" t="t"/>
              <a:pathLst>
                <a:path extrusionOk="0" h="9558" w="1857">
                  <a:moveTo>
                    <a:pt x="0" y="1"/>
                  </a:moveTo>
                  <a:lnTo>
                    <a:pt x="0" y="9557"/>
                  </a:lnTo>
                  <a:lnTo>
                    <a:pt x="1856" y="9557"/>
                  </a:lnTo>
                  <a:lnTo>
                    <a:pt x="185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15"/>
            <p:cNvSpPr/>
            <p:nvPr/>
          </p:nvSpPr>
          <p:spPr>
            <a:xfrm>
              <a:off x="1987025" y="3070450"/>
              <a:ext cx="46475" cy="57200"/>
            </a:xfrm>
            <a:custGeom>
              <a:rect b="b" l="l" r="r" t="t"/>
              <a:pathLst>
                <a:path extrusionOk="0" h="2288" w="1859">
                  <a:moveTo>
                    <a:pt x="1" y="1"/>
                  </a:moveTo>
                  <a:lnTo>
                    <a:pt x="1" y="1144"/>
                  </a:lnTo>
                  <a:lnTo>
                    <a:pt x="888" y="1144"/>
                  </a:lnTo>
                  <a:lnTo>
                    <a:pt x="888" y="2288"/>
                  </a:lnTo>
                  <a:lnTo>
                    <a:pt x="1858" y="2288"/>
                  </a:lnTo>
                  <a:lnTo>
                    <a:pt x="1858" y="1144"/>
                  </a:lnTo>
                  <a:lnTo>
                    <a:pt x="18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15"/>
            <p:cNvSpPr/>
            <p:nvPr/>
          </p:nvSpPr>
          <p:spPr>
            <a:xfrm>
              <a:off x="1987025" y="3252225"/>
              <a:ext cx="46475" cy="57175"/>
            </a:xfrm>
            <a:custGeom>
              <a:rect b="b" l="l" r="r" t="t"/>
              <a:pathLst>
                <a:path extrusionOk="0" h="2287" w="1859">
                  <a:moveTo>
                    <a:pt x="888" y="1"/>
                  </a:moveTo>
                  <a:lnTo>
                    <a:pt x="888" y="1144"/>
                  </a:lnTo>
                  <a:lnTo>
                    <a:pt x="1" y="1144"/>
                  </a:lnTo>
                  <a:lnTo>
                    <a:pt x="1" y="2286"/>
                  </a:lnTo>
                  <a:lnTo>
                    <a:pt x="1858" y="2286"/>
                  </a:lnTo>
                  <a:lnTo>
                    <a:pt x="1858" y="1144"/>
                  </a:lnTo>
                  <a:lnTo>
                    <a:pt x="18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15"/>
            <p:cNvSpPr/>
            <p:nvPr/>
          </p:nvSpPr>
          <p:spPr>
            <a:xfrm>
              <a:off x="1133575" y="3018825"/>
              <a:ext cx="1093600" cy="350875"/>
            </a:xfrm>
            <a:custGeom>
              <a:rect b="b" l="l" r="r" t="t"/>
              <a:pathLst>
                <a:path extrusionOk="0" h="14035" w="43744">
                  <a:moveTo>
                    <a:pt x="42624" y="737"/>
                  </a:moveTo>
                  <a:cubicBezTo>
                    <a:pt x="42835" y="737"/>
                    <a:pt x="43007" y="909"/>
                    <a:pt x="43007" y="1120"/>
                  </a:cubicBezTo>
                  <a:lnTo>
                    <a:pt x="43007" y="12914"/>
                  </a:lnTo>
                  <a:cubicBezTo>
                    <a:pt x="43007" y="13126"/>
                    <a:pt x="42835" y="13298"/>
                    <a:pt x="42624" y="13298"/>
                  </a:cubicBezTo>
                  <a:lnTo>
                    <a:pt x="1121" y="13298"/>
                  </a:lnTo>
                  <a:cubicBezTo>
                    <a:pt x="908" y="13298"/>
                    <a:pt x="737" y="13126"/>
                    <a:pt x="737" y="12914"/>
                  </a:cubicBezTo>
                  <a:lnTo>
                    <a:pt x="737" y="1120"/>
                  </a:lnTo>
                  <a:cubicBezTo>
                    <a:pt x="737" y="909"/>
                    <a:pt x="908" y="737"/>
                    <a:pt x="1121" y="737"/>
                  </a:cubicBezTo>
                  <a:close/>
                  <a:moveTo>
                    <a:pt x="1121" y="1"/>
                  </a:moveTo>
                  <a:cubicBezTo>
                    <a:pt x="503" y="1"/>
                    <a:pt x="0" y="503"/>
                    <a:pt x="0" y="1120"/>
                  </a:cubicBezTo>
                  <a:lnTo>
                    <a:pt x="0" y="12914"/>
                  </a:lnTo>
                  <a:cubicBezTo>
                    <a:pt x="0" y="13532"/>
                    <a:pt x="503" y="14035"/>
                    <a:pt x="1121" y="14035"/>
                  </a:cubicBezTo>
                  <a:lnTo>
                    <a:pt x="42624" y="14035"/>
                  </a:lnTo>
                  <a:cubicBezTo>
                    <a:pt x="43241" y="14035"/>
                    <a:pt x="43743" y="13532"/>
                    <a:pt x="43743" y="12914"/>
                  </a:cubicBezTo>
                  <a:lnTo>
                    <a:pt x="43743" y="1120"/>
                  </a:lnTo>
                  <a:cubicBezTo>
                    <a:pt x="43743" y="503"/>
                    <a:pt x="43241" y="1"/>
                    <a:pt x="4262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3" name="Google Shape;343;p15"/>
          <p:cNvSpPr/>
          <p:nvPr/>
        </p:nvSpPr>
        <p:spPr>
          <a:xfrm flipH="1">
            <a:off x="8738210" y="256213"/>
            <a:ext cx="102600" cy="102600"/>
          </a:xfrm>
          <a:prstGeom prst="ellipse">
            <a:avLst/>
          </a:prstGeom>
          <a:solidFill>
            <a:schemeClr val="lt1"/>
          </a:solidFill>
          <a:ln cap="flat" cmpd="sng" w="285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4" name="Google Shape;344;p15"/>
          <p:cNvGrpSpPr/>
          <p:nvPr/>
        </p:nvGrpSpPr>
        <p:grpSpPr>
          <a:xfrm flipH="1">
            <a:off x="1508524" y="4757114"/>
            <a:ext cx="899923" cy="288735"/>
            <a:chOff x="1133575" y="3018825"/>
            <a:chExt cx="1093600" cy="350875"/>
          </a:xfrm>
        </p:grpSpPr>
        <p:sp>
          <p:nvSpPr>
            <p:cNvPr id="345" name="Google Shape;345;p15"/>
            <p:cNvSpPr/>
            <p:nvPr/>
          </p:nvSpPr>
          <p:spPr>
            <a:xfrm>
              <a:off x="1264625" y="3099025"/>
              <a:ext cx="363150" cy="181800"/>
            </a:xfrm>
            <a:custGeom>
              <a:rect b="b" l="l" r="r" t="t"/>
              <a:pathLst>
                <a:path extrusionOk="0" h="7272" w="14526">
                  <a:moveTo>
                    <a:pt x="0" y="1"/>
                  </a:moveTo>
                  <a:lnTo>
                    <a:pt x="0" y="7272"/>
                  </a:lnTo>
                  <a:lnTo>
                    <a:pt x="14526" y="7272"/>
                  </a:lnTo>
                  <a:lnTo>
                    <a:pt x="1452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15"/>
            <p:cNvSpPr/>
            <p:nvPr/>
          </p:nvSpPr>
          <p:spPr>
            <a:xfrm>
              <a:off x="1236050" y="3070450"/>
              <a:ext cx="141625" cy="238950"/>
            </a:xfrm>
            <a:custGeom>
              <a:rect b="b" l="l" r="r" t="t"/>
              <a:pathLst>
                <a:path extrusionOk="0" h="9558" w="5665">
                  <a:moveTo>
                    <a:pt x="1" y="1"/>
                  </a:moveTo>
                  <a:lnTo>
                    <a:pt x="1" y="9557"/>
                  </a:lnTo>
                  <a:lnTo>
                    <a:pt x="5665" y="9557"/>
                  </a:lnTo>
                  <a:lnTo>
                    <a:pt x="5665" y="7272"/>
                  </a:lnTo>
                  <a:lnTo>
                    <a:pt x="2287" y="7272"/>
                  </a:lnTo>
                  <a:lnTo>
                    <a:pt x="2287" y="2288"/>
                  </a:lnTo>
                  <a:lnTo>
                    <a:pt x="5665" y="2288"/>
                  </a:lnTo>
                  <a:lnTo>
                    <a:pt x="566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15"/>
            <p:cNvSpPr/>
            <p:nvPr/>
          </p:nvSpPr>
          <p:spPr>
            <a:xfrm>
              <a:off x="1514750" y="3070450"/>
              <a:ext cx="141600" cy="238950"/>
            </a:xfrm>
            <a:custGeom>
              <a:rect b="b" l="l" r="r" t="t"/>
              <a:pathLst>
                <a:path extrusionOk="0" h="9558" w="5664">
                  <a:moveTo>
                    <a:pt x="0" y="1"/>
                  </a:moveTo>
                  <a:lnTo>
                    <a:pt x="0" y="2288"/>
                  </a:lnTo>
                  <a:lnTo>
                    <a:pt x="3378" y="2288"/>
                  </a:lnTo>
                  <a:lnTo>
                    <a:pt x="3378" y="7272"/>
                  </a:lnTo>
                  <a:lnTo>
                    <a:pt x="0" y="7272"/>
                  </a:lnTo>
                  <a:lnTo>
                    <a:pt x="0" y="9557"/>
                  </a:lnTo>
                  <a:lnTo>
                    <a:pt x="5663" y="9557"/>
                  </a:lnTo>
                  <a:lnTo>
                    <a:pt x="566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15"/>
            <p:cNvSpPr/>
            <p:nvPr/>
          </p:nvSpPr>
          <p:spPr>
            <a:xfrm>
              <a:off x="1189675" y="3070450"/>
              <a:ext cx="46400" cy="238950"/>
            </a:xfrm>
            <a:custGeom>
              <a:rect b="b" l="l" r="r" t="t"/>
              <a:pathLst>
                <a:path extrusionOk="0" h="9558" w="1856">
                  <a:moveTo>
                    <a:pt x="1" y="1"/>
                  </a:moveTo>
                  <a:lnTo>
                    <a:pt x="1" y="9557"/>
                  </a:lnTo>
                  <a:lnTo>
                    <a:pt x="1856" y="9557"/>
                  </a:lnTo>
                  <a:lnTo>
                    <a:pt x="185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15"/>
            <p:cNvSpPr/>
            <p:nvPr/>
          </p:nvSpPr>
          <p:spPr>
            <a:xfrm>
              <a:off x="1468350" y="3070450"/>
              <a:ext cx="46425" cy="57200"/>
            </a:xfrm>
            <a:custGeom>
              <a:rect b="b" l="l" r="r" t="t"/>
              <a:pathLst>
                <a:path extrusionOk="0" h="2288" w="1857">
                  <a:moveTo>
                    <a:pt x="0" y="1"/>
                  </a:moveTo>
                  <a:lnTo>
                    <a:pt x="0" y="1144"/>
                  </a:lnTo>
                  <a:lnTo>
                    <a:pt x="886" y="1144"/>
                  </a:lnTo>
                  <a:lnTo>
                    <a:pt x="886" y="2288"/>
                  </a:lnTo>
                  <a:lnTo>
                    <a:pt x="1856" y="2288"/>
                  </a:lnTo>
                  <a:lnTo>
                    <a:pt x="1856" y="1144"/>
                  </a:lnTo>
                  <a:lnTo>
                    <a:pt x="185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15"/>
            <p:cNvSpPr/>
            <p:nvPr/>
          </p:nvSpPr>
          <p:spPr>
            <a:xfrm>
              <a:off x="1468350" y="3252225"/>
              <a:ext cx="46425" cy="57175"/>
            </a:xfrm>
            <a:custGeom>
              <a:rect b="b" l="l" r="r" t="t"/>
              <a:pathLst>
                <a:path extrusionOk="0" h="2287" w="1857">
                  <a:moveTo>
                    <a:pt x="886" y="1"/>
                  </a:moveTo>
                  <a:lnTo>
                    <a:pt x="886" y="1144"/>
                  </a:lnTo>
                  <a:lnTo>
                    <a:pt x="0" y="1144"/>
                  </a:lnTo>
                  <a:lnTo>
                    <a:pt x="0" y="2286"/>
                  </a:lnTo>
                  <a:lnTo>
                    <a:pt x="1856" y="2286"/>
                  </a:lnTo>
                  <a:lnTo>
                    <a:pt x="1856" y="1144"/>
                  </a:lnTo>
                  <a:lnTo>
                    <a:pt x="185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15"/>
            <p:cNvSpPr/>
            <p:nvPr/>
          </p:nvSpPr>
          <p:spPr>
            <a:xfrm>
              <a:off x="1783350" y="3099025"/>
              <a:ext cx="363150" cy="181800"/>
            </a:xfrm>
            <a:custGeom>
              <a:rect b="b" l="l" r="r" t="t"/>
              <a:pathLst>
                <a:path extrusionOk="0" h="7272" w="14526">
                  <a:moveTo>
                    <a:pt x="0" y="1"/>
                  </a:moveTo>
                  <a:lnTo>
                    <a:pt x="0" y="7272"/>
                  </a:lnTo>
                  <a:lnTo>
                    <a:pt x="14525" y="7272"/>
                  </a:lnTo>
                  <a:lnTo>
                    <a:pt x="1452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15"/>
            <p:cNvSpPr/>
            <p:nvPr/>
          </p:nvSpPr>
          <p:spPr>
            <a:xfrm>
              <a:off x="1754775" y="3070450"/>
              <a:ext cx="141625" cy="238950"/>
            </a:xfrm>
            <a:custGeom>
              <a:rect b="b" l="l" r="r" t="t"/>
              <a:pathLst>
                <a:path extrusionOk="0" h="9558" w="5665">
                  <a:moveTo>
                    <a:pt x="0" y="1"/>
                  </a:moveTo>
                  <a:lnTo>
                    <a:pt x="0" y="9557"/>
                  </a:lnTo>
                  <a:lnTo>
                    <a:pt x="5664" y="9557"/>
                  </a:lnTo>
                  <a:lnTo>
                    <a:pt x="5664" y="7272"/>
                  </a:lnTo>
                  <a:lnTo>
                    <a:pt x="2287" y="7272"/>
                  </a:lnTo>
                  <a:lnTo>
                    <a:pt x="2287" y="2288"/>
                  </a:lnTo>
                  <a:lnTo>
                    <a:pt x="5664" y="2288"/>
                  </a:lnTo>
                  <a:lnTo>
                    <a:pt x="566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15"/>
            <p:cNvSpPr/>
            <p:nvPr/>
          </p:nvSpPr>
          <p:spPr>
            <a:xfrm>
              <a:off x="2033475" y="3070450"/>
              <a:ext cx="141600" cy="238950"/>
            </a:xfrm>
            <a:custGeom>
              <a:rect b="b" l="l" r="r" t="t"/>
              <a:pathLst>
                <a:path extrusionOk="0" h="9558" w="5664">
                  <a:moveTo>
                    <a:pt x="0" y="1"/>
                  </a:moveTo>
                  <a:lnTo>
                    <a:pt x="0" y="2288"/>
                  </a:lnTo>
                  <a:lnTo>
                    <a:pt x="3377" y="2288"/>
                  </a:lnTo>
                  <a:lnTo>
                    <a:pt x="3377" y="7272"/>
                  </a:lnTo>
                  <a:lnTo>
                    <a:pt x="0" y="7272"/>
                  </a:lnTo>
                  <a:lnTo>
                    <a:pt x="0" y="9557"/>
                  </a:lnTo>
                  <a:lnTo>
                    <a:pt x="5663" y="9557"/>
                  </a:lnTo>
                  <a:lnTo>
                    <a:pt x="566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15"/>
            <p:cNvSpPr/>
            <p:nvPr/>
          </p:nvSpPr>
          <p:spPr>
            <a:xfrm>
              <a:off x="1708375" y="3070450"/>
              <a:ext cx="46425" cy="238950"/>
            </a:xfrm>
            <a:custGeom>
              <a:rect b="b" l="l" r="r" t="t"/>
              <a:pathLst>
                <a:path extrusionOk="0" h="9558" w="1857">
                  <a:moveTo>
                    <a:pt x="0" y="1"/>
                  </a:moveTo>
                  <a:lnTo>
                    <a:pt x="0" y="9557"/>
                  </a:lnTo>
                  <a:lnTo>
                    <a:pt x="1856" y="9557"/>
                  </a:lnTo>
                  <a:lnTo>
                    <a:pt x="185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15"/>
            <p:cNvSpPr/>
            <p:nvPr/>
          </p:nvSpPr>
          <p:spPr>
            <a:xfrm>
              <a:off x="1987025" y="3070450"/>
              <a:ext cx="46475" cy="57200"/>
            </a:xfrm>
            <a:custGeom>
              <a:rect b="b" l="l" r="r" t="t"/>
              <a:pathLst>
                <a:path extrusionOk="0" h="2288" w="1859">
                  <a:moveTo>
                    <a:pt x="1" y="1"/>
                  </a:moveTo>
                  <a:lnTo>
                    <a:pt x="1" y="1144"/>
                  </a:lnTo>
                  <a:lnTo>
                    <a:pt x="888" y="1144"/>
                  </a:lnTo>
                  <a:lnTo>
                    <a:pt x="888" y="2288"/>
                  </a:lnTo>
                  <a:lnTo>
                    <a:pt x="1858" y="2288"/>
                  </a:lnTo>
                  <a:lnTo>
                    <a:pt x="1858" y="1144"/>
                  </a:lnTo>
                  <a:lnTo>
                    <a:pt x="18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15"/>
            <p:cNvSpPr/>
            <p:nvPr/>
          </p:nvSpPr>
          <p:spPr>
            <a:xfrm>
              <a:off x="1987025" y="3252225"/>
              <a:ext cx="46475" cy="57175"/>
            </a:xfrm>
            <a:custGeom>
              <a:rect b="b" l="l" r="r" t="t"/>
              <a:pathLst>
                <a:path extrusionOk="0" h="2287" w="1859">
                  <a:moveTo>
                    <a:pt x="888" y="1"/>
                  </a:moveTo>
                  <a:lnTo>
                    <a:pt x="888" y="1144"/>
                  </a:lnTo>
                  <a:lnTo>
                    <a:pt x="1" y="1144"/>
                  </a:lnTo>
                  <a:lnTo>
                    <a:pt x="1" y="2286"/>
                  </a:lnTo>
                  <a:lnTo>
                    <a:pt x="1858" y="2286"/>
                  </a:lnTo>
                  <a:lnTo>
                    <a:pt x="1858" y="1144"/>
                  </a:lnTo>
                  <a:lnTo>
                    <a:pt x="18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15"/>
            <p:cNvSpPr/>
            <p:nvPr/>
          </p:nvSpPr>
          <p:spPr>
            <a:xfrm>
              <a:off x="1133575" y="3018825"/>
              <a:ext cx="1093600" cy="350875"/>
            </a:xfrm>
            <a:custGeom>
              <a:rect b="b" l="l" r="r" t="t"/>
              <a:pathLst>
                <a:path extrusionOk="0" h="14035" w="43744">
                  <a:moveTo>
                    <a:pt x="42624" y="737"/>
                  </a:moveTo>
                  <a:cubicBezTo>
                    <a:pt x="42835" y="737"/>
                    <a:pt x="43007" y="909"/>
                    <a:pt x="43007" y="1120"/>
                  </a:cubicBezTo>
                  <a:lnTo>
                    <a:pt x="43007" y="12914"/>
                  </a:lnTo>
                  <a:cubicBezTo>
                    <a:pt x="43007" y="13126"/>
                    <a:pt x="42835" y="13298"/>
                    <a:pt x="42624" y="13298"/>
                  </a:cubicBezTo>
                  <a:lnTo>
                    <a:pt x="1121" y="13298"/>
                  </a:lnTo>
                  <a:cubicBezTo>
                    <a:pt x="908" y="13298"/>
                    <a:pt x="737" y="13126"/>
                    <a:pt x="737" y="12914"/>
                  </a:cubicBezTo>
                  <a:lnTo>
                    <a:pt x="737" y="1120"/>
                  </a:lnTo>
                  <a:cubicBezTo>
                    <a:pt x="737" y="909"/>
                    <a:pt x="908" y="737"/>
                    <a:pt x="1121" y="737"/>
                  </a:cubicBezTo>
                  <a:close/>
                  <a:moveTo>
                    <a:pt x="1121" y="1"/>
                  </a:moveTo>
                  <a:cubicBezTo>
                    <a:pt x="503" y="1"/>
                    <a:pt x="0" y="503"/>
                    <a:pt x="0" y="1120"/>
                  </a:cubicBezTo>
                  <a:lnTo>
                    <a:pt x="0" y="12914"/>
                  </a:lnTo>
                  <a:cubicBezTo>
                    <a:pt x="0" y="13532"/>
                    <a:pt x="503" y="14035"/>
                    <a:pt x="1121" y="14035"/>
                  </a:cubicBezTo>
                  <a:lnTo>
                    <a:pt x="42624" y="14035"/>
                  </a:lnTo>
                  <a:cubicBezTo>
                    <a:pt x="43241" y="14035"/>
                    <a:pt x="43743" y="13532"/>
                    <a:pt x="43743" y="12914"/>
                  </a:cubicBezTo>
                  <a:lnTo>
                    <a:pt x="43743" y="1120"/>
                  </a:lnTo>
                  <a:cubicBezTo>
                    <a:pt x="43743" y="503"/>
                    <a:pt x="43241" y="1"/>
                    <a:pt x="4262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1_1">
    <p:spTree>
      <p:nvGrpSpPr>
        <p:cNvPr id="358" name="Shape 358"/>
        <p:cNvGrpSpPr/>
        <p:nvPr/>
      </p:nvGrpSpPr>
      <p:grpSpPr>
        <a:xfrm>
          <a:off x="0" y="0"/>
          <a:ext cx="0" cy="0"/>
          <a:chOff x="0" y="0"/>
          <a:chExt cx="0" cy="0"/>
        </a:xfrm>
      </p:grpSpPr>
      <p:sp>
        <p:nvSpPr>
          <p:cNvPr id="359" name="Google Shape;359;p1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60" name="Google Shape;360;p16"/>
          <p:cNvSpPr/>
          <p:nvPr/>
        </p:nvSpPr>
        <p:spPr>
          <a:xfrm>
            <a:off x="-6850" y="273600"/>
            <a:ext cx="8737800" cy="1039625"/>
          </a:xfrm>
          <a:custGeom>
            <a:rect b="b" l="l" r="r" t="t"/>
            <a:pathLst>
              <a:path extrusionOk="0" h="41585" w="349512">
                <a:moveTo>
                  <a:pt x="0" y="0"/>
                </a:moveTo>
                <a:lnTo>
                  <a:pt x="332413" y="0"/>
                </a:lnTo>
                <a:lnTo>
                  <a:pt x="349512" y="17099"/>
                </a:lnTo>
                <a:lnTo>
                  <a:pt x="349512" y="41585"/>
                </a:lnTo>
              </a:path>
            </a:pathLst>
          </a:custGeom>
          <a:noFill/>
          <a:ln cap="flat" cmpd="sng" w="28575">
            <a:solidFill>
              <a:schemeClr val="lt2"/>
            </a:solidFill>
            <a:prstDash val="solid"/>
            <a:round/>
            <a:headEnd len="med" w="med" type="none"/>
            <a:tailEnd len="med" w="med" type="none"/>
          </a:ln>
        </p:spPr>
      </p:sp>
      <p:grpSp>
        <p:nvGrpSpPr>
          <p:cNvPr id="361" name="Google Shape;361;p16"/>
          <p:cNvGrpSpPr/>
          <p:nvPr/>
        </p:nvGrpSpPr>
        <p:grpSpPr>
          <a:xfrm>
            <a:off x="8486445" y="1313237"/>
            <a:ext cx="503100" cy="891304"/>
            <a:chOff x="5800375" y="1914075"/>
            <a:chExt cx="611375" cy="1083125"/>
          </a:xfrm>
        </p:grpSpPr>
        <p:sp>
          <p:nvSpPr>
            <p:cNvPr id="362" name="Google Shape;362;p16"/>
            <p:cNvSpPr/>
            <p:nvPr/>
          </p:nvSpPr>
          <p:spPr>
            <a:xfrm>
              <a:off x="5848675" y="1978550"/>
              <a:ext cx="475100" cy="249425"/>
            </a:xfrm>
            <a:custGeom>
              <a:rect b="b" l="l" r="r" t="t"/>
              <a:pathLst>
                <a:path extrusionOk="0" h="9977" w="19004">
                  <a:moveTo>
                    <a:pt x="720" y="0"/>
                  </a:moveTo>
                  <a:cubicBezTo>
                    <a:pt x="322" y="0"/>
                    <a:pt x="0" y="323"/>
                    <a:pt x="0" y="720"/>
                  </a:cubicBezTo>
                  <a:lnTo>
                    <a:pt x="0" y="9257"/>
                  </a:lnTo>
                  <a:cubicBezTo>
                    <a:pt x="0" y="9654"/>
                    <a:pt x="322" y="9976"/>
                    <a:pt x="720" y="9976"/>
                  </a:cubicBezTo>
                  <a:lnTo>
                    <a:pt x="18284" y="9976"/>
                  </a:lnTo>
                  <a:cubicBezTo>
                    <a:pt x="18681" y="9976"/>
                    <a:pt x="19004" y="9654"/>
                    <a:pt x="19004" y="9257"/>
                  </a:cubicBezTo>
                  <a:lnTo>
                    <a:pt x="19004" y="720"/>
                  </a:lnTo>
                  <a:cubicBezTo>
                    <a:pt x="19004" y="323"/>
                    <a:pt x="18681" y="0"/>
                    <a:pt x="182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16"/>
            <p:cNvSpPr/>
            <p:nvPr/>
          </p:nvSpPr>
          <p:spPr>
            <a:xfrm>
              <a:off x="5888300" y="1978550"/>
              <a:ext cx="475125" cy="249425"/>
            </a:xfrm>
            <a:custGeom>
              <a:rect b="b" l="l" r="r" t="t"/>
              <a:pathLst>
                <a:path extrusionOk="0" h="9977" w="19005">
                  <a:moveTo>
                    <a:pt x="721" y="0"/>
                  </a:moveTo>
                  <a:cubicBezTo>
                    <a:pt x="323" y="0"/>
                    <a:pt x="1" y="323"/>
                    <a:pt x="1" y="720"/>
                  </a:cubicBezTo>
                  <a:lnTo>
                    <a:pt x="1" y="9257"/>
                  </a:lnTo>
                  <a:cubicBezTo>
                    <a:pt x="1" y="9654"/>
                    <a:pt x="323" y="9976"/>
                    <a:pt x="721" y="9976"/>
                  </a:cubicBezTo>
                  <a:lnTo>
                    <a:pt x="18286" y="9976"/>
                  </a:lnTo>
                  <a:cubicBezTo>
                    <a:pt x="18683" y="9976"/>
                    <a:pt x="19005" y="9654"/>
                    <a:pt x="19005" y="9257"/>
                  </a:cubicBezTo>
                  <a:lnTo>
                    <a:pt x="19005" y="720"/>
                  </a:lnTo>
                  <a:cubicBezTo>
                    <a:pt x="19005" y="323"/>
                    <a:pt x="18683" y="0"/>
                    <a:pt x="1828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16"/>
            <p:cNvSpPr/>
            <p:nvPr/>
          </p:nvSpPr>
          <p:spPr>
            <a:xfrm>
              <a:off x="5927200" y="2016525"/>
              <a:ext cx="399225" cy="173500"/>
            </a:xfrm>
            <a:custGeom>
              <a:rect b="b" l="l" r="r" t="t"/>
              <a:pathLst>
                <a:path extrusionOk="0" h="6940" w="15969">
                  <a:moveTo>
                    <a:pt x="1137" y="0"/>
                  </a:moveTo>
                  <a:cubicBezTo>
                    <a:pt x="509" y="0"/>
                    <a:pt x="0" y="508"/>
                    <a:pt x="0" y="1136"/>
                  </a:cubicBezTo>
                  <a:lnTo>
                    <a:pt x="0" y="5803"/>
                  </a:lnTo>
                  <a:cubicBezTo>
                    <a:pt x="0" y="6430"/>
                    <a:pt x="509" y="6939"/>
                    <a:pt x="1137" y="6939"/>
                  </a:cubicBezTo>
                  <a:lnTo>
                    <a:pt x="14833" y="6939"/>
                  </a:lnTo>
                  <a:cubicBezTo>
                    <a:pt x="15459" y="6939"/>
                    <a:pt x="15969" y="6430"/>
                    <a:pt x="15969" y="5803"/>
                  </a:cubicBezTo>
                  <a:lnTo>
                    <a:pt x="15969" y="1136"/>
                  </a:lnTo>
                  <a:cubicBezTo>
                    <a:pt x="15969" y="508"/>
                    <a:pt x="15459" y="0"/>
                    <a:pt x="148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16"/>
            <p:cNvSpPr/>
            <p:nvPr/>
          </p:nvSpPr>
          <p:spPr>
            <a:xfrm>
              <a:off x="5937650" y="2016525"/>
              <a:ext cx="399200" cy="173500"/>
            </a:xfrm>
            <a:custGeom>
              <a:rect b="b" l="l" r="r" t="t"/>
              <a:pathLst>
                <a:path extrusionOk="0" h="6940" w="15968">
                  <a:moveTo>
                    <a:pt x="1138" y="0"/>
                  </a:moveTo>
                  <a:cubicBezTo>
                    <a:pt x="509" y="0"/>
                    <a:pt x="1" y="508"/>
                    <a:pt x="1" y="1136"/>
                  </a:cubicBezTo>
                  <a:lnTo>
                    <a:pt x="1" y="5803"/>
                  </a:lnTo>
                  <a:cubicBezTo>
                    <a:pt x="1" y="6430"/>
                    <a:pt x="509" y="6939"/>
                    <a:pt x="1138" y="6939"/>
                  </a:cubicBezTo>
                  <a:lnTo>
                    <a:pt x="14832" y="6939"/>
                  </a:lnTo>
                  <a:cubicBezTo>
                    <a:pt x="15459" y="6939"/>
                    <a:pt x="15968" y="6430"/>
                    <a:pt x="15968" y="5803"/>
                  </a:cubicBezTo>
                  <a:lnTo>
                    <a:pt x="15968" y="1136"/>
                  </a:lnTo>
                  <a:cubicBezTo>
                    <a:pt x="15968" y="508"/>
                    <a:pt x="15459" y="0"/>
                    <a:pt x="1483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16"/>
            <p:cNvSpPr/>
            <p:nvPr/>
          </p:nvSpPr>
          <p:spPr>
            <a:xfrm>
              <a:off x="5848675" y="2331875"/>
              <a:ext cx="475100" cy="249425"/>
            </a:xfrm>
            <a:custGeom>
              <a:rect b="b" l="l" r="r" t="t"/>
              <a:pathLst>
                <a:path extrusionOk="0" h="9977" w="19004">
                  <a:moveTo>
                    <a:pt x="720" y="1"/>
                  </a:moveTo>
                  <a:cubicBezTo>
                    <a:pt x="322" y="1"/>
                    <a:pt x="0" y="323"/>
                    <a:pt x="0" y="721"/>
                  </a:cubicBezTo>
                  <a:lnTo>
                    <a:pt x="0" y="9257"/>
                  </a:lnTo>
                  <a:cubicBezTo>
                    <a:pt x="0" y="9654"/>
                    <a:pt x="322" y="9977"/>
                    <a:pt x="720" y="9977"/>
                  </a:cubicBezTo>
                  <a:lnTo>
                    <a:pt x="18284" y="9977"/>
                  </a:lnTo>
                  <a:cubicBezTo>
                    <a:pt x="18681" y="9977"/>
                    <a:pt x="19004" y="9654"/>
                    <a:pt x="19004" y="9257"/>
                  </a:cubicBezTo>
                  <a:lnTo>
                    <a:pt x="19004" y="721"/>
                  </a:lnTo>
                  <a:cubicBezTo>
                    <a:pt x="19004" y="323"/>
                    <a:pt x="18681" y="1"/>
                    <a:pt x="182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16"/>
            <p:cNvSpPr/>
            <p:nvPr/>
          </p:nvSpPr>
          <p:spPr>
            <a:xfrm>
              <a:off x="5888300" y="2331875"/>
              <a:ext cx="475125" cy="249425"/>
            </a:xfrm>
            <a:custGeom>
              <a:rect b="b" l="l" r="r" t="t"/>
              <a:pathLst>
                <a:path extrusionOk="0" h="9977" w="19005">
                  <a:moveTo>
                    <a:pt x="721" y="1"/>
                  </a:moveTo>
                  <a:cubicBezTo>
                    <a:pt x="323" y="1"/>
                    <a:pt x="1" y="323"/>
                    <a:pt x="1" y="721"/>
                  </a:cubicBezTo>
                  <a:lnTo>
                    <a:pt x="1" y="9257"/>
                  </a:lnTo>
                  <a:cubicBezTo>
                    <a:pt x="1" y="9654"/>
                    <a:pt x="323" y="9977"/>
                    <a:pt x="721" y="9977"/>
                  </a:cubicBezTo>
                  <a:lnTo>
                    <a:pt x="18286" y="9977"/>
                  </a:lnTo>
                  <a:cubicBezTo>
                    <a:pt x="18683" y="9977"/>
                    <a:pt x="19005" y="9654"/>
                    <a:pt x="19005" y="9257"/>
                  </a:cubicBezTo>
                  <a:lnTo>
                    <a:pt x="19005" y="721"/>
                  </a:lnTo>
                  <a:cubicBezTo>
                    <a:pt x="19005" y="323"/>
                    <a:pt x="18683" y="1"/>
                    <a:pt x="1828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16"/>
            <p:cNvSpPr/>
            <p:nvPr/>
          </p:nvSpPr>
          <p:spPr>
            <a:xfrm>
              <a:off x="5927200" y="2369850"/>
              <a:ext cx="399225" cy="173475"/>
            </a:xfrm>
            <a:custGeom>
              <a:rect b="b" l="l" r="r" t="t"/>
              <a:pathLst>
                <a:path extrusionOk="0" h="6939" w="15969">
                  <a:moveTo>
                    <a:pt x="1137" y="1"/>
                  </a:moveTo>
                  <a:cubicBezTo>
                    <a:pt x="509" y="1"/>
                    <a:pt x="0" y="509"/>
                    <a:pt x="0" y="1137"/>
                  </a:cubicBezTo>
                  <a:lnTo>
                    <a:pt x="0" y="5803"/>
                  </a:lnTo>
                  <a:cubicBezTo>
                    <a:pt x="0" y="6430"/>
                    <a:pt x="509" y="6939"/>
                    <a:pt x="1137" y="6939"/>
                  </a:cubicBezTo>
                  <a:lnTo>
                    <a:pt x="14833" y="6939"/>
                  </a:lnTo>
                  <a:cubicBezTo>
                    <a:pt x="15459" y="6939"/>
                    <a:pt x="15969" y="6430"/>
                    <a:pt x="15969" y="5803"/>
                  </a:cubicBezTo>
                  <a:lnTo>
                    <a:pt x="15969" y="1137"/>
                  </a:lnTo>
                  <a:cubicBezTo>
                    <a:pt x="15969" y="509"/>
                    <a:pt x="15459" y="1"/>
                    <a:pt x="148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16"/>
            <p:cNvSpPr/>
            <p:nvPr/>
          </p:nvSpPr>
          <p:spPr>
            <a:xfrm>
              <a:off x="5937650" y="2369850"/>
              <a:ext cx="399200" cy="173475"/>
            </a:xfrm>
            <a:custGeom>
              <a:rect b="b" l="l" r="r" t="t"/>
              <a:pathLst>
                <a:path extrusionOk="0" h="6939" w="15968">
                  <a:moveTo>
                    <a:pt x="1138" y="1"/>
                  </a:moveTo>
                  <a:cubicBezTo>
                    <a:pt x="509" y="1"/>
                    <a:pt x="1" y="509"/>
                    <a:pt x="1" y="1137"/>
                  </a:cubicBezTo>
                  <a:lnTo>
                    <a:pt x="1" y="5803"/>
                  </a:lnTo>
                  <a:cubicBezTo>
                    <a:pt x="1" y="6430"/>
                    <a:pt x="509" y="6939"/>
                    <a:pt x="1138" y="6939"/>
                  </a:cubicBezTo>
                  <a:lnTo>
                    <a:pt x="14832" y="6939"/>
                  </a:lnTo>
                  <a:cubicBezTo>
                    <a:pt x="15459" y="6939"/>
                    <a:pt x="15968" y="6430"/>
                    <a:pt x="15968" y="5803"/>
                  </a:cubicBezTo>
                  <a:lnTo>
                    <a:pt x="15968" y="1137"/>
                  </a:lnTo>
                  <a:cubicBezTo>
                    <a:pt x="15968" y="509"/>
                    <a:pt x="15459" y="1"/>
                    <a:pt x="1483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16"/>
            <p:cNvSpPr/>
            <p:nvPr/>
          </p:nvSpPr>
          <p:spPr>
            <a:xfrm>
              <a:off x="5848675" y="2685200"/>
              <a:ext cx="475100" cy="249425"/>
            </a:xfrm>
            <a:custGeom>
              <a:rect b="b" l="l" r="r" t="t"/>
              <a:pathLst>
                <a:path extrusionOk="0" h="9977" w="19004">
                  <a:moveTo>
                    <a:pt x="720" y="1"/>
                  </a:moveTo>
                  <a:cubicBezTo>
                    <a:pt x="322" y="1"/>
                    <a:pt x="0" y="324"/>
                    <a:pt x="0" y="720"/>
                  </a:cubicBezTo>
                  <a:lnTo>
                    <a:pt x="0" y="9257"/>
                  </a:lnTo>
                  <a:cubicBezTo>
                    <a:pt x="0" y="9654"/>
                    <a:pt x="322" y="9977"/>
                    <a:pt x="720" y="9977"/>
                  </a:cubicBezTo>
                  <a:lnTo>
                    <a:pt x="18284" y="9977"/>
                  </a:lnTo>
                  <a:cubicBezTo>
                    <a:pt x="18681" y="9977"/>
                    <a:pt x="19004" y="9654"/>
                    <a:pt x="19004" y="9257"/>
                  </a:cubicBezTo>
                  <a:lnTo>
                    <a:pt x="19004" y="720"/>
                  </a:lnTo>
                  <a:cubicBezTo>
                    <a:pt x="19004" y="324"/>
                    <a:pt x="18681" y="1"/>
                    <a:pt x="182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16"/>
            <p:cNvSpPr/>
            <p:nvPr/>
          </p:nvSpPr>
          <p:spPr>
            <a:xfrm>
              <a:off x="5888300" y="2685200"/>
              <a:ext cx="475125" cy="249425"/>
            </a:xfrm>
            <a:custGeom>
              <a:rect b="b" l="l" r="r" t="t"/>
              <a:pathLst>
                <a:path extrusionOk="0" h="9977" w="19005">
                  <a:moveTo>
                    <a:pt x="721" y="1"/>
                  </a:moveTo>
                  <a:cubicBezTo>
                    <a:pt x="323" y="1"/>
                    <a:pt x="1" y="324"/>
                    <a:pt x="1" y="720"/>
                  </a:cubicBezTo>
                  <a:lnTo>
                    <a:pt x="1" y="9257"/>
                  </a:lnTo>
                  <a:cubicBezTo>
                    <a:pt x="1" y="9654"/>
                    <a:pt x="323" y="9977"/>
                    <a:pt x="721" y="9977"/>
                  </a:cubicBezTo>
                  <a:lnTo>
                    <a:pt x="18286" y="9977"/>
                  </a:lnTo>
                  <a:cubicBezTo>
                    <a:pt x="18683" y="9977"/>
                    <a:pt x="19005" y="9654"/>
                    <a:pt x="19005" y="9257"/>
                  </a:cubicBezTo>
                  <a:lnTo>
                    <a:pt x="19005" y="720"/>
                  </a:lnTo>
                  <a:cubicBezTo>
                    <a:pt x="19005" y="324"/>
                    <a:pt x="18683" y="1"/>
                    <a:pt x="1828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16"/>
            <p:cNvSpPr/>
            <p:nvPr/>
          </p:nvSpPr>
          <p:spPr>
            <a:xfrm>
              <a:off x="5927200" y="2723150"/>
              <a:ext cx="399225" cy="173550"/>
            </a:xfrm>
            <a:custGeom>
              <a:rect b="b" l="l" r="r" t="t"/>
              <a:pathLst>
                <a:path extrusionOk="0" h="6942" w="15969">
                  <a:moveTo>
                    <a:pt x="1137" y="1"/>
                  </a:moveTo>
                  <a:cubicBezTo>
                    <a:pt x="509" y="1"/>
                    <a:pt x="0" y="510"/>
                    <a:pt x="0" y="1137"/>
                  </a:cubicBezTo>
                  <a:lnTo>
                    <a:pt x="0" y="5804"/>
                  </a:lnTo>
                  <a:cubicBezTo>
                    <a:pt x="0" y="6431"/>
                    <a:pt x="509" y="6941"/>
                    <a:pt x="1137" y="6941"/>
                  </a:cubicBezTo>
                  <a:lnTo>
                    <a:pt x="14833" y="6941"/>
                  </a:lnTo>
                  <a:cubicBezTo>
                    <a:pt x="15459" y="6941"/>
                    <a:pt x="15969" y="6431"/>
                    <a:pt x="15969" y="5804"/>
                  </a:cubicBezTo>
                  <a:lnTo>
                    <a:pt x="15969" y="1137"/>
                  </a:lnTo>
                  <a:cubicBezTo>
                    <a:pt x="15969" y="510"/>
                    <a:pt x="15459" y="1"/>
                    <a:pt x="148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16"/>
            <p:cNvSpPr/>
            <p:nvPr/>
          </p:nvSpPr>
          <p:spPr>
            <a:xfrm>
              <a:off x="5937650" y="2723150"/>
              <a:ext cx="399200" cy="173550"/>
            </a:xfrm>
            <a:custGeom>
              <a:rect b="b" l="l" r="r" t="t"/>
              <a:pathLst>
                <a:path extrusionOk="0" h="6942" w="15968">
                  <a:moveTo>
                    <a:pt x="1138" y="1"/>
                  </a:moveTo>
                  <a:cubicBezTo>
                    <a:pt x="509" y="1"/>
                    <a:pt x="1" y="510"/>
                    <a:pt x="1" y="1137"/>
                  </a:cubicBezTo>
                  <a:lnTo>
                    <a:pt x="1" y="5804"/>
                  </a:lnTo>
                  <a:cubicBezTo>
                    <a:pt x="1" y="6431"/>
                    <a:pt x="509" y="6941"/>
                    <a:pt x="1138" y="6941"/>
                  </a:cubicBezTo>
                  <a:lnTo>
                    <a:pt x="14832" y="6941"/>
                  </a:lnTo>
                  <a:cubicBezTo>
                    <a:pt x="15459" y="6941"/>
                    <a:pt x="15968" y="6431"/>
                    <a:pt x="15968" y="5804"/>
                  </a:cubicBezTo>
                  <a:lnTo>
                    <a:pt x="15968" y="1137"/>
                  </a:lnTo>
                  <a:cubicBezTo>
                    <a:pt x="15968" y="510"/>
                    <a:pt x="15459" y="1"/>
                    <a:pt x="1483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16"/>
            <p:cNvSpPr/>
            <p:nvPr/>
          </p:nvSpPr>
          <p:spPr>
            <a:xfrm>
              <a:off x="5800375" y="1914075"/>
              <a:ext cx="611375" cy="1083125"/>
            </a:xfrm>
            <a:custGeom>
              <a:rect b="b" l="l" r="r" t="t"/>
              <a:pathLst>
                <a:path extrusionOk="0" h="43325" w="24455">
                  <a:moveTo>
                    <a:pt x="23369" y="738"/>
                  </a:moveTo>
                  <a:cubicBezTo>
                    <a:pt x="23562" y="738"/>
                    <a:pt x="23718" y="893"/>
                    <a:pt x="23718" y="1086"/>
                  </a:cubicBezTo>
                  <a:lnTo>
                    <a:pt x="23718" y="42239"/>
                  </a:lnTo>
                  <a:cubicBezTo>
                    <a:pt x="23718" y="42431"/>
                    <a:pt x="23562" y="42587"/>
                    <a:pt x="23369" y="42587"/>
                  </a:cubicBezTo>
                  <a:lnTo>
                    <a:pt x="1084" y="42587"/>
                  </a:lnTo>
                  <a:cubicBezTo>
                    <a:pt x="893" y="42587"/>
                    <a:pt x="737" y="42431"/>
                    <a:pt x="737" y="42239"/>
                  </a:cubicBezTo>
                  <a:lnTo>
                    <a:pt x="737" y="1086"/>
                  </a:lnTo>
                  <a:cubicBezTo>
                    <a:pt x="737" y="893"/>
                    <a:pt x="893" y="738"/>
                    <a:pt x="1084" y="738"/>
                  </a:cubicBezTo>
                  <a:close/>
                  <a:moveTo>
                    <a:pt x="1084" y="1"/>
                  </a:moveTo>
                  <a:cubicBezTo>
                    <a:pt x="487" y="1"/>
                    <a:pt x="0" y="488"/>
                    <a:pt x="0" y="1086"/>
                  </a:cubicBezTo>
                  <a:lnTo>
                    <a:pt x="0" y="42239"/>
                  </a:lnTo>
                  <a:cubicBezTo>
                    <a:pt x="0" y="42837"/>
                    <a:pt x="487" y="43325"/>
                    <a:pt x="1084" y="43325"/>
                  </a:cubicBezTo>
                  <a:lnTo>
                    <a:pt x="23369" y="43325"/>
                  </a:lnTo>
                  <a:cubicBezTo>
                    <a:pt x="23967" y="43325"/>
                    <a:pt x="24455" y="42837"/>
                    <a:pt x="24455" y="42239"/>
                  </a:cubicBezTo>
                  <a:lnTo>
                    <a:pt x="24455" y="1086"/>
                  </a:lnTo>
                  <a:cubicBezTo>
                    <a:pt x="24455" y="488"/>
                    <a:pt x="23967" y="1"/>
                    <a:pt x="2336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16"/>
            <p:cNvSpPr/>
            <p:nvPr/>
          </p:nvSpPr>
          <p:spPr>
            <a:xfrm>
              <a:off x="5809550" y="2271200"/>
              <a:ext cx="593000" cy="18450"/>
            </a:xfrm>
            <a:custGeom>
              <a:rect b="b" l="l" r="r" t="t"/>
              <a:pathLst>
                <a:path extrusionOk="0" h="738" w="23720">
                  <a:moveTo>
                    <a:pt x="1" y="1"/>
                  </a:moveTo>
                  <a:lnTo>
                    <a:pt x="1" y="737"/>
                  </a:lnTo>
                  <a:lnTo>
                    <a:pt x="23719" y="737"/>
                  </a:lnTo>
                  <a:lnTo>
                    <a:pt x="2371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16"/>
            <p:cNvSpPr/>
            <p:nvPr/>
          </p:nvSpPr>
          <p:spPr>
            <a:xfrm>
              <a:off x="5809550" y="2624850"/>
              <a:ext cx="593000" cy="18425"/>
            </a:xfrm>
            <a:custGeom>
              <a:rect b="b" l="l" r="r" t="t"/>
              <a:pathLst>
                <a:path extrusionOk="0" h="737" w="23720">
                  <a:moveTo>
                    <a:pt x="1" y="0"/>
                  </a:moveTo>
                  <a:lnTo>
                    <a:pt x="1" y="737"/>
                  </a:lnTo>
                  <a:lnTo>
                    <a:pt x="23719" y="737"/>
                  </a:lnTo>
                  <a:lnTo>
                    <a:pt x="2371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7" name="Google Shape;377;p16"/>
          <p:cNvSpPr/>
          <p:nvPr/>
        </p:nvSpPr>
        <p:spPr>
          <a:xfrm>
            <a:off x="-68400" y="3392525"/>
            <a:ext cx="9343125" cy="1504750"/>
          </a:xfrm>
          <a:custGeom>
            <a:rect b="b" l="l" r="r" t="t"/>
            <a:pathLst>
              <a:path extrusionOk="0" h="60190" w="373725">
                <a:moveTo>
                  <a:pt x="373725" y="7660"/>
                </a:moveTo>
                <a:lnTo>
                  <a:pt x="352385" y="7660"/>
                </a:lnTo>
                <a:lnTo>
                  <a:pt x="352385" y="60190"/>
                </a:lnTo>
                <a:lnTo>
                  <a:pt x="27633" y="60190"/>
                </a:lnTo>
                <a:lnTo>
                  <a:pt x="13816" y="46373"/>
                </a:lnTo>
                <a:lnTo>
                  <a:pt x="13816" y="0"/>
                </a:lnTo>
                <a:lnTo>
                  <a:pt x="0" y="0"/>
                </a:lnTo>
              </a:path>
            </a:pathLst>
          </a:custGeom>
          <a:noFill/>
          <a:ln cap="flat" cmpd="sng" w="28575">
            <a:solidFill>
              <a:schemeClr val="lt2"/>
            </a:solidFill>
            <a:prstDash val="solid"/>
            <a:round/>
            <a:headEnd len="med" w="med" type="none"/>
            <a:tailEnd len="med" w="med" type="none"/>
          </a:ln>
        </p:spPr>
      </p:sp>
      <p:cxnSp>
        <p:nvCxnSpPr>
          <p:cNvPr id="378" name="Google Shape;378;p16"/>
          <p:cNvCxnSpPr/>
          <p:nvPr/>
        </p:nvCxnSpPr>
        <p:spPr>
          <a:xfrm rot="10800000">
            <a:off x="663450" y="-13575"/>
            <a:ext cx="0" cy="294000"/>
          </a:xfrm>
          <a:prstGeom prst="straightConnector1">
            <a:avLst/>
          </a:prstGeom>
          <a:noFill/>
          <a:ln cap="flat" cmpd="sng" w="28575">
            <a:solidFill>
              <a:schemeClr val="lt2"/>
            </a:solidFill>
            <a:prstDash val="solid"/>
            <a:round/>
            <a:headEnd len="med" w="med" type="none"/>
            <a:tailEnd len="med" w="med" type="none"/>
          </a:ln>
        </p:spPr>
      </p:cxnSp>
      <p:cxnSp>
        <p:nvCxnSpPr>
          <p:cNvPr id="379" name="Google Shape;379;p16"/>
          <p:cNvCxnSpPr/>
          <p:nvPr/>
        </p:nvCxnSpPr>
        <p:spPr>
          <a:xfrm rot="10800000">
            <a:off x="878900" y="-34275"/>
            <a:ext cx="0" cy="314700"/>
          </a:xfrm>
          <a:prstGeom prst="straightConnector1">
            <a:avLst/>
          </a:prstGeom>
          <a:noFill/>
          <a:ln cap="flat" cmpd="sng" w="28575">
            <a:solidFill>
              <a:schemeClr val="lt2"/>
            </a:solidFill>
            <a:prstDash val="solid"/>
            <a:round/>
            <a:headEnd len="med" w="med" type="none"/>
            <a:tailEnd len="med" w="med" type="none"/>
          </a:ln>
        </p:spPr>
      </p:cxnSp>
      <p:cxnSp>
        <p:nvCxnSpPr>
          <p:cNvPr id="380" name="Google Shape;380;p16"/>
          <p:cNvCxnSpPr/>
          <p:nvPr/>
        </p:nvCxnSpPr>
        <p:spPr>
          <a:xfrm rot="10800000">
            <a:off x="1094350" y="-27375"/>
            <a:ext cx="0" cy="307800"/>
          </a:xfrm>
          <a:prstGeom prst="straightConnector1">
            <a:avLst/>
          </a:prstGeom>
          <a:noFill/>
          <a:ln cap="flat" cmpd="sng" w="28575">
            <a:solidFill>
              <a:schemeClr val="lt2"/>
            </a:solidFill>
            <a:prstDash val="solid"/>
            <a:round/>
            <a:headEnd len="med" w="med" type="none"/>
            <a:tailEnd len="med" w="med" type="none"/>
          </a:ln>
        </p:spPr>
      </p:cxnSp>
      <p:cxnSp>
        <p:nvCxnSpPr>
          <p:cNvPr id="381" name="Google Shape;381;p16"/>
          <p:cNvCxnSpPr/>
          <p:nvPr/>
        </p:nvCxnSpPr>
        <p:spPr>
          <a:xfrm>
            <a:off x="8187200" y="4904100"/>
            <a:ext cx="0" cy="259800"/>
          </a:xfrm>
          <a:prstGeom prst="straightConnector1">
            <a:avLst/>
          </a:prstGeom>
          <a:noFill/>
          <a:ln cap="flat" cmpd="sng" w="28575">
            <a:solidFill>
              <a:schemeClr val="lt2"/>
            </a:solidFill>
            <a:prstDash val="solid"/>
            <a:round/>
            <a:headEnd len="med" w="med" type="none"/>
            <a:tailEnd len="med" w="med" type="none"/>
          </a:ln>
        </p:spPr>
      </p:cxnSp>
      <p:cxnSp>
        <p:nvCxnSpPr>
          <p:cNvPr id="382" name="Google Shape;382;p16"/>
          <p:cNvCxnSpPr/>
          <p:nvPr/>
        </p:nvCxnSpPr>
        <p:spPr>
          <a:xfrm>
            <a:off x="7959208" y="4904100"/>
            <a:ext cx="0" cy="280500"/>
          </a:xfrm>
          <a:prstGeom prst="straightConnector1">
            <a:avLst/>
          </a:prstGeom>
          <a:noFill/>
          <a:ln cap="flat" cmpd="sng" w="28575">
            <a:solidFill>
              <a:schemeClr val="lt2"/>
            </a:solidFill>
            <a:prstDash val="solid"/>
            <a:round/>
            <a:headEnd len="med" w="med" type="none"/>
            <a:tailEnd len="med" w="med" type="none"/>
          </a:ln>
        </p:spPr>
      </p:cxnSp>
      <p:cxnSp>
        <p:nvCxnSpPr>
          <p:cNvPr id="383" name="Google Shape;383;p16"/>
          <p:cNvCxnSpPr/>
          <p:nvPr/>
        </p:nvCxnSpPr>
        <p:spPr>
          <a:xfrm>
            <a:off x="7731225" y="4904100"/>
            <a:ext cx="0" cy="274800"/>
          </a:xfrm>
          <a:prstGeom prst="straightConnector1">
            <a:avLst/>
          </a:prstGeom>
          <a:noFill/>
          <a:ln cap="flat" cmpd="sng" w="28575">
            <a:solidFill>
              <a:schemeClr val="lt2"/>
            </a:solidFill>
            <a:prstDash val="solid"/>
            <a:round/>
            <a:headEnd len="med" w="med" type="none"/>
            <a:tailEnd len="med" w="med" type="none"/>
          </a:ln>
        </p:spPr>
      </p:cxnSp>
      <p:cxnSp>
        <p:nvCxnSpPr>
          <p:cNvPr id="384" name="Google Shape;384;p16"/>
          <p:cNvCxnSpPr/>
          <p:nvPr/>
        </p:nvCxnSpPr>
        <p:spPr>
          <a:xfrm>
            <a:off x="7503225" y="4904100"/>
            <a:ext cx="0" cy="280500"/>
          </a:xfrm>
          <a:prstGeom prst="straightConnector1">
            <a:avLst/>
          </a:prstGeom>
          <a:noFill/>
          <a:ln cap="flat" cmpd="sng" w="28575">
            <a:solidFill>
              <a:schemeClr val="lt2"/>
            </a:solidFill>
            <a:prstDash val="solid"/>
            <a:round/>
            <a:headEnd len="med" w="med" type="none"/>
            <a:tailEnd len="med" w="med" type="none"/>
          </a:ln>
        </p:spPr>
      </p:cxnSp>
      <p:sp>
        <p:nvSpPr>
          <p:cNvPr id="385" name="Google Shape;385;p16"/>
          <p:cNvSpPr/>
          <p:nvPr/>
        </p:nvSpPr>
        <p:spPr>
          <a:xfrm>
            <a:off x="1694940" y="4845169"/>
            <a:ext cx="102600" cy="102600"/>
          </a:xfrm>
          <a:prstGeom prst="ellipse">
            <a:avLst/>
          </a:prstGeom>
          <a:solidFill>
            <a:schemeClr val="lt1"/>
          </a:solidFill>
          <a:ln cap="flat" cmpd="sng" w="285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16"/>
          <p:cNvSpPr/>
          <p:nvPr/>
        </p:nvSpPr>
        <p:spPr>
          <a:xfrm>
            <a:off x="6311615" y="4845169"/>
            <a:ext cx="102600" cy="102600"/>
          </a:xfrm>
          <a:prstGeom prst="ellipse">
            <a:avLst/>
          </a:prstGeom>
          <a:solidFill>
            <a:schemeClr val="lt1"/>
          </a:solidFill>
          <a:ln cap="flat" cmpd="sng" w="285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16"/>
          <p:cNvSpPr/>
          <p:nvPr/>
        </p:nvSpPr>
        <p:spPr>
          <a:xfrm>
            <a:off x="8245615" y="228501"/>
            <a:ext cx="102600" cy="102600"/>
          </a:xfrm>
          <a:prstGeom prst="ellipse">
            <a:avLst/>
          </a:prstGeom>
          <a:solidFill>
            <a:schemeClr val="lt1"/>
          </a:solidFill>
          <a:ln cap="flat" cmpd="sng" w="285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TITLE_ONLY_1_1_1">
    <p:spTree>
      <p:nvGrpSpPr>
        <p:cNvPr id="388" name="Shape 388"/>
        <p:cNvGrpSpPr/>
        <p:nvPr/>
      </p:nvGrpSpPr>
      <p:grpSpPr>
        <a:xfrm>
          <a:off x="0" y="0"/>
          <a:ext cx="0" cy="0"/>
          <a:chOff x="0" y="0"/>
          <a:chExt cx="0" cy="0"/>
        </a:xfrm>
      </p:grpSpPr>
      <p:sp>
        <p:nvSpPr>
          <p:cNvPr id="389" name="Google Shape;389;p1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90" name="Google Shape;390;p17"/>
          <p:cNvSpPr/>
          <p:nvPr/>
        </p:nvSpPr>
        <p:spPr>
          <a:xfrm>
            <a:off x="335150" y="-47875"/>
            <a:ext cx="8501825" cy="4934875"/>
          </a:xfrm>
          <a:custGeom>
            <a:rect b="b" l="l" r="r" t="t"/>
            <a:pathLst>
              <a:path extrusionOk="0" h="197395" w="340073">
                <a:moveTo>
                  <a:pt x="0" y="0"/>
                </a:moveTo>
                <a:lnTo>
                  <a:pt x="0" y="178107"/>
                </a:lnTo>
                <a:lnTo>
                  <a:pt x="19288" y="197395"/>
                </a:lnTo>
                <a:lnTo>
                  <a:pt x="340073" y="197395"/>
                </a:lnTo>
                <a:lnTo>
                  <a:pt x="340073" y="1641"/>
                </a:lnTo>
              </a:path>
            </a:pathLst>
          </a:custGeom>
          <a:noFill/>
          <a:ln cap="flat" cmpd="sng" w="28575">
            <a:solidFill>
              <a:schemeClr val="lt2"/>
            </a:solidFill>
            <a:prstDash val="solid"/>
            <a:round/>
            <a:headEnd len="med" w="med" type="none"/>
            <a:tailEnd len="med" w="med" type="none"/>
          </a:ln>
        </p:spPr>
      </p:sp>
      <p:cxnSp>
        <p:nvCxnSpPr>
          <p:cNvPr id="391" name="Google Shape;391;p17"/>
          <p:cNvCxnSpPr/>
          <p:nvPr/>
        </p:nvCxnSpPr>
        <p:spPr>
          <a:xfrm rot="10800000">
            <a:off x="-6975" y="1019125"/>
            <a:ext cx="355800" cy="0"/>
          </a:xfrm>
          <a:prstGeom prst="straightConnector1">
            <a:avLst/>
          </a:prstGeom>
          <a:noFill/>
          <a:ln cap="flat" cmpd="sng" w="28575">
            <a:solidFill>
              <a:schemeClr val="lt2"/>
            </a:solidFill>
            <a:prstDash val="solid"/>
            <a:round/>
            <a:headEnd len="med" w="med" type="none"/>
            <a:tailEnd len="med" w="med" type="none"/>
          </a:ln>
        </p:spPr>
      </p:cxnSp>
      <p:cxnSp>
        <p:nvCxnSpPr>
          <p:cNvPr id="392" name="Google Shape;392;p17"/>
          <p:cNvCxnSpPr/>
          <p:nvPr/>
        </p:nvCxnSpPr>
        <p:spPr>
          <a:xfrm rot="10800000">
            <a:off x="-6975" y="1224308"/>
            <a:ext cx="355800" cy="0"/>
          </a:xfrm>
          <a:prstGeom prst="straightConnector1">
            <a:avLst/>
          </a:prstGeom>
          <a:noFill/>
          <a:ln cap="flat" cmpd="sng" w="28575">
            <a:solidFill>
              <a:schemeClr val="lt2"/>
            </a:solidFill>
            <a:prstDash val="solid"/>
            <a:round/>
            <a:headEnd len="med" w="med" type="none"/>
            <a:tailEnd len="med" w="med" type="none"/>
          </a:ln>
        </p:spPr>
      </p:cxnSp>
      <p:cxnSp>
        <p:nvCxnSpPr>
          <p:cNvPr id="393" name="Google Shape;393;p17"/>
          <p:cNvCxnSpPr/>
          <p:nvPr/>
        </p:nvCxnSpPr>
        <p:spPr>
          <a:xfrm rot="10800000">
            <a:off x="-6975" y="1429492"/>
            <a:ext cx="355800" cy="0"/>
          </a:xfrm>
          <a:prstGeom prst="straightConnector1">
            <a:avLst/>
          </a:prstGeom>
          <a:noFill/>
          <a:ln cap="flat" cmpd="sng" w="28575">
            <a:solidFill>
              <a:schemeClr val="lt2"/>
            </a:solidFill>
            <a:prstDash val="solid"/>
            <a:round/>
            <a:headEnd len="med" w="med" type="none"/>
            <a:tailEnd len="med" w="med" type="none"/>
          </a:ln>
        </p:spPr>
      </p:cxnSp>
      <p:cxnSp>
        <p:nvCxnSpPr>
          <p:cNvPr id="394" name="Google Shape;394;p17"/>
          <p:cNvCxnSpPr/>
          <p:nvPr/>
        </p:nvCxnSpPr>
        <p:spPr>
          <a:xfrm rot="10800000">
            <a:off x="-6975" y="1634675"/>
            <a:ext cx="355800" cy="0"/>
          </a:xfrm>
          <a:prstGeom prst="straightConnector1">
            <a:avLst/>
          </a:prstGeom>
          <a:noFill/>
          <a:ln cap="flat" cmpd="sng" w="28575">
            <a:solidFill>
              <a:schemeClr val="lt2"/>
            </a:solidFill>
            <a:prstDash val="solid"/>
            <a:round/>
            <a:headEnd len="med" w="med" type="none"/>
            <a:tailEnd len="med" w="med" type="none"/>
          </a:ln>
        </p:spPr>
      </p:cxnSp>
      <p:cxnSp>
        <p:nvCxnSpPr>
          <p:cNvPr id="395" name="Google Shape;395;p17"/>
          <p:cNvCxnSpPr/>
          <p:nvPr/>
        </p:nvCxnSpPr>
        <p:spPr>
          <a:xfrm rot="10800000">
            <a:off x="-6975" y="3802875"/>
            <a:ext cx="355800" cy="0"/>
          </a:xfrm>
          <a:prstGeom prst="straightConnector1">
            <a:avLst/>
          </a:prstGeom>
          <a:noFill/>
          <a:ln cap="flat" cmpd="sng" w="28575">
            <a:solidFill>
              <a:schemeClr val="lt2"/>
            </a:solidFill>
            <a:prstDash val="solid"/>
            <a:round/>
            <a:headEnd len="med" w="med" type="none"/>
            <a:tailEnd len="med" w="med" type="none"/>
          </a:ln>
        </p:spPr>
      </p:cxnSp>
      <p:sp>
        <p:nvSpPr>
          <p:cNvPr id="396" name="Google Shape;396;p17"/>
          <p:cNvSpPr/>
          <p:nvPr/>
        </p:nvSpPr>
        <p:spPr>
          <a:xfrm>
            <a:off x="280475" y="3751575"/>
            <a:ext cx="102600" cy="102600"/>
          </a:xfrm>
          <a:prstGeom prst="ellipse">
            <a:avLst/>
          </a:prstGeom>
          <a:solidFill>
            <a:schemeClr val="lt1"/>
          </a:solidFill>
          <a:ln cap="flat" cmpd="sng" w="285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TITLE_ONLY_1_1_1_1">
    <p:spTree>
      <p:nvGrpSpPr>
        <p:cNvPr id="397" name="Shape 397"/>
        <p:cNvGrpSpPr/>
        <p:nvPr/>
      </p:nvGrpSpPr>
      <p:grpSpPr>
        <a:xfrm>
          <a:off x="0" y="0"/>
          <a:ext cx="0" cy="0"/>
          <a:chOff x="0" y="0"/>
          <a:chExt cx="0" cy="0"/>
        </a:xfrm>
      </p:grpSpPr>
      <p:sp>
        <p:nvSpPr>
          <p:cNvPr id="398" name="Google Shape;398;p1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99" name="Google Shape;399;p18"/>
          <p:cNvSpPr/>
          <p:nvPr/>
        </p:nvSpPr>
        <p:spPr>
          <a:xfrm>
            <a:off x="7578450" y="-20525"/>
            <a:ext cx="1217475" cy="4686200"/>
          </a:xfrm>
          <a:custGeom>
            <a:rect b="b" l="l" r="r" t="t"/>
            <a:pathLst>
              <a:path extrusionOk="0" h="187448" w="48699">
                <a:moveTo>
                  <a:pt x="0" y="187448"/>
                </a:moveTo>
                <a:lnTo>
                  <a:pt x="22982" y="187448"/>
                </a:lnTo>
                <a:lnTo>
                  <a:pt x="48699" y="169079"/>
                </a:lnTo>
                <a:lnTo>
                  <a:pt x="48152" y="0"/>
                </a:lnTo>
              </a:path>
            </a:pathLst>
          </a:custGeom>
          <a:noFill/>
          <a:ln cap="flat" cmpd="sng" w="28575">
            <a:solidFill>
              <a:schemeClr val="lt2"/>
            </a:solidFill>
            <a:prstDash val="solid"/>
            <a:round/>
            <a:headEnd len="med" w="med" type="none"/>
            <a:tailEnd len="med" w="med" type="none"/>
          </a:ln>
        </p:spPr>
      </p:sp>
      <p:grpSp>
        <p:nvGrpSpPr>
          <p:cNvPr id="400" name="Google Shape;400;p18"/>
          <p:cNvGrpSpPr/>
          <p:nvPr/>
        </p:nvGrpSpPr>
        <p:grpSpPr>
          <a:xfrm flipH="1">
            <a:off x="6930409" y="4411026"/>
            <a:ext cx="839769" cy="538341"/>
            <a:chOff x="3614600" y="3860125"/>
            <a:chExt cx="1020500" cy="654200"/>
          </a:xfrm>
        </p:grpSpPr>
        <p:sp>
          <p:nvSpPr>
            <p:cNvPr id="401" name="Google Shape;401;p18"/>
            <p:cNvSpPr/>
            <p:nvPr/>
          </p:nvSpPr>
          <p:spPr>
            <a:xfrm>
              <a:off x="3614600" y="3860125"/>
              <a:ext cx="654225" cy="654200"/>
            </a:xfrm>
            <a:custGeom>
              <a:rect b="b" l="l" r="r" t="t"/>
              <a:pathLst>
                <a:path extrusionOk="0" h="26168" w="26169">
                  <a:moveTo>
                    <a:pt x="13085" y="1228"/>
                  </a:moveTo>
                  <a:cubicBezTo>
                    <a:pt x="19622" y="1228"/>
                    <a:pt x="24941" y="6547"/>
                    <a:pt x="24941" y="13084"/>
                  </a:cubicBezTo>
                  <a:cubicBezTo>
                    <a:pt x="24941" y="19276"/>
                    <a:pt x="20109" y="24471"/>
                    <a:pt x="13939" y="24909"/>
                  </a:cubicBezTo>
                  <a:cubicBezTo>
                    <a:pt x="13658" y="24929"/>
                    <a:pt x="13370" y="24939"/>
                    <a:pt x="13085" y="24939"/>
                  </a:cubicBezTo>
                  <a:cubicBezTo>
                    <a:pt x="8422" y="24939"/>
                    <a:pt x="4176" y="22192"/>
                    <a:pt x="2264" y="17938"/>
                  </a:cubicBezTo>
                  <a:cubicBezTo>
                    <a:pt x="1576" y="16411"/>
                    <a:pt x="1228" y="14777"/>
                    <a:pt x="1228" y="13084"/>
                  </a:cubicBezTo>
                  <a:cubicBezTo>
                    <a:pt x="1228" y="6547"/>
                    <a:pt x="6546" y="1228"/>
                    <a:pt x="13085" y="1228"/>
                  </a:cubicBezTo>
                  <a:close/>
                  <a:moveTo>
                    <a:pt x="13085" y="1"/>
                  </a:moveTo>
                  <a:cubicBezTo>
                    <a:pt x="5870" y="1"/>
                    <a:pt x="1" y="5870"/>
                    <a:pt x="1" y="13084"/>
                  </a:cubicBezTo>
                  <a:cubicBezTo>
                    <a:pt x="1" y="14952"/>
                    <a:pt x="386" y="16755"/>
                    <a:pt x="1145" y="18441"/>
                  </a:cubicBezTo>
                  <a:cubicBezTo>
                    <a:pt x="3253" y="23135"/>
                    <a:pt x="7940" y="26168"/>
                    <a:pt x="13085" y="26168"/>
                  </a:cubicBezTo>
                  <a:cubicBezTo>
                    <a:pt x="13400" y="26168"/>
                    <a:pt x="13717" y="26157"/>
                    <a:pt x="14027" y="26133"/>
                  </a:cubicBezTo>
                  <a:cubicBezTo>
                    <a:pt x="20835" y="25650"/>
                    <a:pt x="26169" y="19918"/>
                    <a:pt x="26169" y="13084"/>
                  </a:cubicBezTo>
                  <a:cubicBezTo>
                    <a:pt x="26169" y="5870"/>
                    <a:pt x="20299" y="1"/>
                    <a:pt x="1308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18"/>
            <p:cNvSpPr/>
            <p:nvPr/>
          </p:nvSpPr>
          <p:spPr>
            <a:xfrm>
              <a:off x="3690050" y="3935575"/>
              <a:ext cx="711550" cy="503275"/>
            </a:xfrm>
            <a:custGeom>
              <a:rect b="b" l="l" r="r" t="t"/>
              <a:pathLst>
                <a:path extrusionOk="0" h="20131" w="28462">
                  <a:moveTo>
                    <a:pt x="10065" y="1"/>
                  </a:moveTo>
                  <a:cubicBezTo>
                    <a:pt x="4507" y="1"/>
                    <a:pt x="1" y="4507"/>
                    <a:pt x="1" y="10066"/>
                  </a:cubicBezTo>
                  <a:cubicBezTo>
                    <a:pt x="1" y="11534"/>
                    <a:pt x="316" y="12930"/>
                    <a:pt x="881" y="14186"/>
                  </a:cubicBezTo>
                  <a:cubicBezTo>
                    <a:pt x="2455" y="17692"/>
                    <a:pt x="5975" y="20131"/>
                    <a:pt x="10065" y="20131"/>
                  </a:cubicBezTo>
                  <a:lnTo>
                    <a:pt x="28462" y="20131"/>
                  </a:lnTo>
                  <a:lnTo>
                    <a:pt x="2846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18"/>
            <p:cNvSpPr/>
            <p:nvPr/>
          </p:nvSpPr>
          <p:spPr>
            <a:xfrm>
              <a:off x="4131800" y="3935575"/>
              <a:ext cx="503300" cy="503275"/>
            </a:xfrm>
            <a:custGeom>
              <a:rect b="b" l="l" r="r" t="t"/>
              <a:pathLst>
                <a:path extrusionOk="0" h="20131" w="20132">
                  <a:moveTo>
                    <a:pt x="10066" y="1"/>
                  </a:moveTo>
                  <a:cubicBezTo>
                    <a:pt x="4507" y="1"/>
                    <a:pt x="0" y="4507"/>
                    <a:pt x="0" y="10066"/>
                  </a:cubicBezTo>
                  <a:cubicBezTo>
                    <a:pt x="0" y="11534"/>
                    <a:pt x="315" y="12930"/>
                    <a:pt x="881" y="14186"/>
                  </a:cubicBezTo>
                  <a:cubicBezTo>
                    <a:pt x="2455" y="17692"/>
                    <a:pt x="5975" y="20131"/>
                    <a:pt x="10066" y="20131"/>
                  </a:cubicBezTo>
                  <a:cubicBezTo>
                    <a:pt x="10309" y="20131"/>
                    <a:pt x="10552" y="20123"/>
                    <a:pt x="10792" y="20105"/>
                  </a:cubicBezTo>
                  <a:cubicBezTo>
                    <a:pt x="16012" y="19735"/>
                    <a:pt x="20131" y="15382"/>
                    <a:pt x="20131" y="10066"/>
                  </a:cubicBezTo>
                  <a:cubicBezTo>
                    <a:pt x="20131" y="4507"/>
                    <a:pt x="15626" y="1"/>
                    <a:pt x="1006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18"/>
            <p:cNvSpPr/>
            <p:nvPr/>
          </p:nvSpPr>
          <p:spPr>
            <a:xfrm>
              <a:off x="4168025" y="3971800"/>
              <a:ext cx="430875" cy="430875"/>
            </a:xfrm>
            <a:custGeom>
              <a:rect b="b" l="l" r="r" t="t"/>
              <a:pathLst>
                <a:path extrusionOk="0" h="17235" w="17235">
                  <a:moveTo>
                    <a:pt x="8617" y="1"/>
                  </a:moveTo>
                  <a:cubicBezTo>
                    <a:pt x="3866" y="1"/>
                    <a:pt x="0" y="3865"/>
                    <a:pt x="0" y="8617"/>
                  </a:cubicBezTo>
                  <a:cubicBezTo>
                    <a:pt x="0" y="13368"/>
                    <a:pt x="3866" y="17234"/>
                    <a:pt x="8617" y="17234"/>
                  </a:cubicBezTo>
                  <a:cubicBezTo>
                    <a:pt x="13369" y="17234"/>
                    <a:pt x="17235" y="13368"/>
                    <a:pt x="17235" y="8617"/>
                  </a:cubicBezTo>
                  <a:cubicBezTo>
                    <a:pt x="17235" y="3865"/>
                    <a:pt x="13369" y="1"/>
                    <a:pt x="861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18"/>
            <p:cNvSpPr/>
            <p:nvPr/>
          </p:nvSpPr>
          <p:spPr>
            <a:xfrm>
              <a:off x="4347000" y="4047750"/>
              <a:ext cx="202025" cy="72900"/>
            </a:xfrm>
            <a:custGeom>
              <a:rect b="b" l="l" r="r" t="t"/>
              <a:pathLst>
                <a:path extrusionOk="0" h="2916" w="8081">
                  <a:moveTo>
                    <a:pt x="1325" y="0"/>
                  </a:moveTo>
                  <a:lnTo>
                    <a:pt x="1325" y="7"/>
                  </a:lnTo>
                  <a:cubicBezTo>
                    <a:pt x="583" y="75"/>
                    <a:pt x="1" y="698"/>
                    <a:pt x="1" y="1458"/>
                  </a:cubicBezTo>
                  <a:cubicBezTo>
                    <a:pt x="1" y="2218"/>
                    <a:pt x="583" y="2841"/>
                    <a:pt x="1325" y="2909"/>
                  </a:cubicBezTo>
                  <a:lnTo>
                    <a:pt x="1325" y="2916"/>
                  </a:lnTo>
                  <a:lnTo>
                    <a:pt x="8081" y="2916"/>
                  </a:lnTo>
                  <a:lnTo>
                    <a:pt x="808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18"/>
            <p:cNvSpPr/>
            <p:nvPr/>
          </p:nvSpPr>
          <p:spPr>
            <a:xfrm>
              <a:off x="4512550" y="4047750"/>
              <a:ext cx="72925" cy="72900"/>
            </a:xfrm>
            <a:custGeom>
              <a:rect b="b" l="l" r="r" t="t"/>
              <a:pathLst>
                <a:path extrusionOk="0" h="2916" w="2917">
                  <a:moveTo>
                    <a:pt x="1459" y="0"/>
                  </a:moveTo>
                  <a:cubicBezTo>
                    <a:pt x="653" y="0"/>
                    <a:pt x="1" y="653"/>
                    <a:pt x="1" y="1458"/>
                  </a:cubicBezTo>
                  <a:cubicBezTo>
                    <a:pt x="1" y="2263"/>
                    <a:pt x="653" y="2916"/>
                    <a:pt x="1459" y="2916"/>
                  </a:cubicBezTo>
                  <a:cubicBezTo>
                    <a:pt x="2263" y="2916"/>
                    <a:pt x="2916" y="2263"/>
                    <a:pt x="2916" y="1458"/>
                  </a:cubicBezTo>
                  <a:cubicBezTo>
                    <a:pt x="2916" y="653"/>
                    <a:pt x="2263" y="0"/>
                    <a:pt x="14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18"/>
            <p:cNvSpPr/>
            <p:nvPr/>
          </p:nvSpPr>
          <p:spPr>
            <a:xfrm>
              <a:off x="4347000" y="4253800"/>
              <a:ext cx="202025" cy="72900"/>
            </a:xfrm>
            <a:custGeom>
              <a:rect b="b" l="l" r="r" t="t"/>
              <a:pathLst>
                <a:path extrusionOk="0" h="2916" w="8081">
                  <a:moveTo>
                    <a:pt x="1325" y="1"/>
                  </a:moveTo>
                  <a:lnTo>
                    <a:pt x="1325" y="7"/>
                  </a:lnTo>
                  <a:cubicBezTo>
                    <a:pt x="583" y="74"/>
                    <a:pt x="1" y="698"/>
                    <a:pt x="1" y="1457"/>
                  </a:cubicBezTo>
                  <a:cubicBezTo>
                    <a:pt x="1" y="2219"/>
                    <a:pt x="583" y="2842"/>
                    <a:pt x="1325" y="2908"/>
                  </a:cubicBezTo>
                  <a:lnTo>
                    <a:pt x="1325" y="2915"/>
                  </a:lnTo>
                  <a:lnTo>
                    <a:pt x="8081" y="2915"/>
                  </a:lnTo>
                  <a:lnTo>
                    <a:pt x="808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18"/>
            <p:cNvSpPr/>
            <p:nvPr/>
          </p:nvSpPr>
          <p:spPr>
            <a:xfrm>
              <a:off x="4512550" y="4253800"/>
              <a:ext cx="72925" cy="72900"/>
            </a:xfrm>
            <a:custGeom>
              <a:rect b="b" l="l" r="r" t="t"/>
              <a:pathLst>
                <a:path extrusionOk="0" h="2916" w="2917">
                  <a:moveTo>
                    <a:pt x="1459" y="1"/>
                  </a:moveTo>
                  <a:cubicBezTo>
                    <a:pt x="653" y="1"/>
                    <a:pt x="1" y="653"/>
                    <a:pt x="1" y="1457"/>
                  </a:cubicBezTo>
                  <a:cubicBezTo>
                    <a:pt x="1" y="2263"/>
                    <a:pt x="653" y="2915"/>
                    <a:pt x="1459" y="2915"/>
                  </a:cubicBezTo>
                  <a:cubicBezTo>
                    <a:pt x="2263" y="2915"/>
                    <a:pt x="2916" y="2263"/>
                    <a:pt x="2916" y="1457"/>
                  </a:cubicBezTo>
                  <a:cubicBezTo>
                    <a:pt x="2916" y="653"/>
                    <a:pt x="2263" y="1"/>
                    <a:pt x="14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18"/>
            <p:cNvSpPr/>
            <p:nvPr/>
          </p:nvSpPr>
          <p:spPr>
            <a:xfrm>
              <a:off x="3712050" y="4290225"/>
              <a:ext cx="671425" cy="148625"/>
            </a:xfrm>
            <a:custGeom>
              <a:rect b="b" l="l" r="r" t="t"/>
              <a:pathLst>
                <a:path extrusionOk="0" h="5945" w="26857">
                  <a:moveTo>
                    <a:pt x="1" y="0"/>
                  </a:moveTo>
                  <a:cubicBezTo>
                    <a:pt x="1575" y="3506"/>
                    <a:pt x="5095" y="5945"/>
                    <a:pt x="9185" y="5945"/>
                  </a:cubicBezTo>
                  <a:lnTo>
                    <a:pt x="26856" y="5945"/>
                  </a:lnTo>
                  <a:cubicBezTo>
                    <a:pt x="22765" y="5945"/>
                    <a:pt x="19245" y="3506"/>
                    <a:pt x="17671" y="0"/>
                  </a:cubicBezTo>
                  <a:close/>
                </a:path>
              </a:pathLst>
            </a:custGeom>
            <a:solidFill>
              <a:srgbClr val="484C69">
                <a:alpha val="364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0" name="Google Shape;410;p18"/>
          <p:cNvSpPr/>
          <p:nvPr/>
        </p:nvSpPr>
        <p:spPr>
          <a:xfrm>
            <a:off x="294100" y="307800"/>
            <a:ext cx="1272200" cy="4897250"/>
          </a:xfrm>
          <a:custGeom>
            <a:rect b="b" l="l" r="r" t="t"/>
            <a:pathLst>
              <a:path extrusionOk="0" h="195890" w="50888">
                <a:moveTo>
                  <a:pt x="0" y="195890"/>
                </a:moveTo>
                <a:lnTo>
                  <a:pt x="0" y="0"/>
                </a:lnTo>
                <a:lnTo>
                  <a:pt x="50888" y="0"/>
                </a:lnTo>
              </a:path>
            </a:pathLst>
          </a:custGeom>
          <a:noFill/>
          <a:ln cap="flat" cmpd="sng" w="28575">
            <a:solidFill>
              <a:schemeClr val="lt2"/>
            </a:solidFill>
            <a:prstDash val="solid"/>
            <a:round/>
            <a:headEnd len="med" w="med" type="none"/>
            <a:tailEnd len="med" w="med" type="none"/>
          </a:ln>
        </p:spPr>
      </p:sp>
      <p:cxnSp>
        <p:nvCxnSpPr>
          <p:cNvPr id="411" name="Google Shape;411;p18"/>
          <p:cNvCxnSpPr/>
          <p:nvPr/>
        </p:nvCxnSpPr>
        <p:spPr>
          <a:xfrm rot="10800000">
            <a:off x="-123000" y="3474600"/>
            <a:ext cx="430800" cy="0"/>
          </a:xfrm>
          <a:prstGeom prst="straightConnector1">
            <a:avLst/>
          </a:prstGeom>
          <a:noFill/>
          <a:ln cap="flat" cmpd="sng" w="28575">
            <a:solidFill>
              <a:schemeClr val="lt2"/>
            </a:solidFill>
            <a:prstDash val="solid"/>
            <a:round/>
            <a:headEnd len="med" w="med" type="none"/>
            <a:tailEnd len="med" w="med" type="none"/>
          </a:ln>
        </p:spPr>
      </p:cxnSp>
      <p:cxnSp>
        <p:nvCxnSpPr>
          <p:cNvPr id="412" name="Google Shape;412;p18"/>
          <p:cNvCxnSpPr/>
          <p:nvPr/>
        </p:nvCxnSpPr>
        <p:spPr>
          <a:xfrm rot="10800000">
            <a:off x="-123000" y="3132625"/>
            <a:ext cx="430800" cy="0"/>
          </a:xfrm>
          <a:prstGeom prst="straightConnector1">
            <a:avLst/>
          </a:prstGeom>
          <a:noFill/>
          <a:ln cap="flat" cmpd="sng" w="28575">
            <a:solidFill>
              <a:schemeClr val="lt2"/>
            </a:solidFill>
            <a:prstDash val="solid"/>
            <a:round/>
            <a:headEnd len="med" w="med" type="none"/>
            <a:tailEnd len="med" w="med" type="none"/>
          </a:ln>
        </p:spPr>
      </p:cxnSp>
      <p:cxnSp>
        <p:nvCxnSpPr>
          <p:cNvPr id="413" name="Google Shape;413;p18"/>
          <p:cNvCxnSpPr/>
          <p:nvPr/>
        </p:nvCxnSpPr>
        <p:spPr>
          <a:xfrm rot="10800000">
            <a:off x="-123000" y="2790650"/>
            <a:ext cx="430800" cy="0"/>
          </a:xfrm>
          <a:prstGeom prst="straightConnector1">
            <a:avLst/>
          </a:prstGeom>
          <a:noFill/>
          <a:ln cap="flat" cmpd="sng" w="28575">
            <a:solidFill>
              <a:schemeClr val="lt2"/>
            </a:solidFill>
            <a:prstDash val="solid"/>
            <a:round/>
            <a:headEnd len="med" w="med" type="none"/>
            <a:tailEnd len="med" w="med" type="none"/>
          </a:ln>
        </p:spPr>
      </p:cxnSp>
      <p:cxnSp>
        <p:nvCxnSpPr>
          <p:cNvPr id="414" name="Google Shape;414;p18"/>
          <p:cNvCxnSpPr/>
          <p:nvPr/>
        </p:nvCxnSpPr>
        <p:spPr>
          <a:xfrm rot="10800000">
            <a:off x="-123000" y="1340625"/>
            <a:ext cx="430800" cy="0"/>
          </a:xfrm>
          <a:prstGeom prst="straightConnector1">
            <a:avLst/>
          </a:prstGeom>
          <a:noFill/>
          <a:ln cap="flat" cmpd="sng" w="28575">
            <a:solidFill>
              <a:schemeClr val="lt2"/>
            </a:solidFill>
            <a:prstDash val="solid"/>
            <a:round/>
            <a:headEnd len="med" w="med" type="none"/>
            <a:tailEnd len="med" w="med" type="none"/>
          </a:ln>
        </p:spPr>
      </p:cxnSp>
      <p:cxnSp>
        <p:nvCxnSpPr>
          <p:cNvPr id="415" name="Google Shape;415;p18"/>
          <p:cNvCxnSpPr/>
          <p:nvPr/>
        </p:nvCxnSpPr>
        <p:spPr>
          <a:xfrm rot="10800000">
            <a:off x="8779175" y="2790650"/>
            <a:ext cx="430800" cy="0"/>
          </a:xfrm>
          <a:prstGeom prst="straightConnector1">
            <a:avLst/>
          </a:prstGeom>
          <a:noFill/>
          <a:ln cap="flat" cmpd="sng" w="28575">
            <a:solidFill>
              <a:schemeClr val="lt2"/>
            </a:solidFill>
            <a:prstDash val="solid"/>
            <a:round/>
            <a:headEnd len="med" w="med" type="none"/>
            <a:tailEnd len="med" w="med" type="none"/>
          </a:ln>
        </p:spPr>
      </p:cxnSp>
      <p:cxnSp>
        <p:nvCxnSpPr>
          <p:cNvPr id="416" name="Google Shape;416;p18"/>
          <p:cNvCxnSpPr/>
          <p:nvPr/>
        </p:nvCxnSpPr>
        <p:spPr>
          <a:xfrm rot="10800000">
            <a:off x="8779175" y="1860450"/>
            <a:ext cx="430800" cy="0"/>
          </a:xfrm>
          <a:prstGeom prst="straightConnector1">
            <a:avLst/>
          </a:prstGeom>
          <a:noFill/>
          <a:ln cap="flat" cmpd="sng" w="28575">
            <a:solidFill>
              <a:schemeClr val="lt2"/>
            </a:solidFill>
            <a:prstDash val="solid"/>
            <a:round/>
            <a:headEnd len="med" w="med" type="none"/>
            <a:tailEnd len="med" w="med" type="none"/>
          </a:ln>
        </p:spPr>
      </p:cxnSp>
      <p:grpSp>
        <p:nvGrpSpPr>
          <p:cNvPr id="417" name="Google Shape;417;p18"/>
          <p:cNvGrpSpPr/>
          <p:nvPr/>
        </p:nvGrpSpPr>
        <p:grpSpPr>
          <a:xfrm>
            <a:off x="1556565" y="156289"/>
            <a:ext cx="899923" cy="288735"/>
            <a:chOff x="1133575" y="3018825"/>
            <a:chExt cx="1093600" cy="350875"/>
          </a:xfrm>
        </p:grpSpPr>
        <p:sp>
          <p:nvSpPr>
            <p:cNvPr id="418" name="Google Shape;418;p18"/>
            <p:cNvSpPr/>
            <p:nvPr/>
          </p:nvSpPr>
          <p:spPr>
            <a:xfrm>
              <a:off x="1264625" y="3099025"/>
              <a:ext cx="363150" cy="181800"/>
            </a:xfrm>
            <a:custGeom>
              <a:rect b="b" l="l" r="r" t="t"/>
              <a:pathLst>
                <a:path extrusionOk="0" h="7272" w="14526">
                  <a:moveTo>
                    <a:pt x="0" y="1"/>
                  </a:moveTo>
                  <a:lnTo>
                    <a:pt x="0" y="7272"/>
                  </a:lnTo>
                  <a:lnTo>
                    <a:pt x="14526" y="7272"/>
                  </a:lnTo>
                  <a:lnTo>
                    <a:pt x="1452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18"/>
            <p:cNvSpPr/>
            <p:nvPr/>
          </p:nvSpPr>
          <p:spPr>
            <a:xfrm>
              <a:off x="1236050" y="3070450"/>
              <a:ext cx="141625" cy="238950"/>
            </a:xfrm>
            <a:custGeom>
              <a:rect b="b" l="l" r="r" t="t"/>
              <a:pathLst>
                <a:path extrusionOk="0" h="9558" w="5665">
                  <a:moveTo>
                    <a:pt x="1" y="1"/>
                  </a:moveTo>
                  <a:lnTo>
                    <a:pt x="1" y="9557"/>
                  </a:lnTo>
                  <a:lnTo>
                    <a:pt x="5665" y="9557"/>
                  </a:lnTo>
                  <a:lnTo>
                    <a:pt x="5665" y="7272"/>
                  </a:lnTo>
                  <a:lnTo>
                    <a:pt x="2287" y="7272"/>
                  </a:lnTo>
                  <a:lnTo>
                    <a:pt x="2287" y="2288"/>
                  </a:lnTo>
                  <a:lnTo>
                    <a:pt x="5665" y="2288"/>
                  </a:lnTo>
                  <a:lnTo>
                    <a:pt x="566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18"/>
            <p:cNvSpPr/>
            <p:nvPr/>
          </p:nvSpPr>
          <p:spPr>
            <a:xfrm>
              <a:off x="1514750" y="3070450"/>
              <a:ext cx="141600" cy="238950"/>
            </a:xfrm>
            <a:custGeom>
              <a:rect b="b" l="l" r="r" t="t"/>
              <a:pathLst>
                <a:path extrusionOk="0" h="9558" w="5664">
                  <a:moveTo>
                    <a:pt x="0" y="1"/>
                  </a:moveTo>
                  <a:lnTo>
                    <a:pt x="0" y="2288"/>
                  </a:lnTo>
                  <a:lnTo>
                    <a:pt x="3378" y="2288"/>
                  </a:lnTo>
                  <a:lnTo>
                    <a:pt x="3378" y="7272"/>
                  </a:lnTo>
                  <a:lnTo>
                    <a:pt x="0" y="7272"/>
                  </a:lnTo>
                  <a:lnTo>
                    <a:pt x="0" y="9557"/>
                  </a:lnTo>
                  <a:lnTo>
                    <a:pt x="5663" y="9557"/>
                  </a:lnTo>
                  <a:lnTo>
                    <a:pt x="566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18"/>
            <p:cNvSpPr/>
            <p:nvPr/>
          </p:nvSpPr>
          <p:spPr>
            <a:xfrm>
              <a:off x="1189675" y="3070450"/>
              <a:ext cx="46400" cy="238950"/>
            </a:xfrm>
            <a:custGeom>
              <a:rect b="b" l="l" r="r" t="t"/>
              <a:pathLst>
                <a:path extrusionOk="0" h="9558" w="1856">
                  <a:moveTo>
                    <a:pt x="1" y="1"/>
                  </a:moveTo>
                  <a:lnTo>
                    <a:pt x="1" y="9557"/>
                  </a:lnTo>
                  <a:lnTo>
                    <a:pt x="1856" y="9557"/>
                  </a:lnTo>
                  <a:lnTo>
                    <a:pt x="185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18"/>
            <p:cNvSpPr/>
            <p:nvPr/>
          </p:nvSpPr>
          <p:spPr>
            <a:xfrm>
              <a:off x="1468350" y="3070450"/>
              <a:ext cx="46425" cy="57200"/>
            </a:xfrm>
            <a:custGeom>
              <a:rect b="b" l="l" r="r" t="t"/>
              <a:pathLst>
                <a:path extrusionOk="0" h="2288" w="1857">
                  <a:moveTo>
                    <a:pt x="0" y="1"/>
                  </a:moveTo>
                  <a:lnTo>
                    <a:pt x="0" y="1144"/>
                  </a:lnTo>
                  <a:lnTo>
                    <a:pt x="886" y="1144"/>
                  </a:lnTo>
                  <a:lnTo>
                    <a:pt x="886" y="2288"/>
                  </a:lnTo>
                  <a:lnTo>
                    <a:pt x="1856" y="2288"/>
                  </a:lnTo>
                  <a:lnTo>
                    <a:pt x="1856" y="1144"/>
                  </a:lnTo>
                  <a:lnTo>
                    <a:pt x="185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18"/>
            <p:cNvSpPr/>
            <p:nvPr/>
          </p:nvSpPr>
          <p:spPr>
            <a:xfrm>
              <a:off x="1468350" y="3252225"/>
              <a:ext cx="46425" cy="57175"/>
            </a:xfrm>
            <a:custGeom>
              <a:rect b="b" l="l" r="r" t="t"/>
              <a:pathLst>
                <a:path extrusionOk="0" h="2287" w="1857">
                  <a:moveTo>
                    <a:pt x="886" y="1"/>
                  </a:moveTo>
                  <a:lnTo>
                    <a:pt x="886" y="1144"/>
                  </a:lnTo>
                  <a:lnTo>
                    <a:pt x="0" y="1144"/>
                  </a:lnTo>
                  <a:lnTo>
                    <a:pt x="0" y="2286"/>
                  </a:lnTo>
                  <a:lnTo>
                    <a:pt x="1856" y="2286"/>
                  </a:lnTo>
                  <a:lnTo>
                    <a:pt x="1856" y="1144"/>
                  </a:lnTo>
                  <a:lnTo>
                    <a:pt x="185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18"/>
            <p:cNvSpPr/>
            <p:nvPr/>
          </p:nvSpPr>
          <p:spPr>
            <a:xfrm>
              <a:off x="1783350" y="3099025"/>
              <a:ext cx="363150" cy="181800"/>
            </a:xfrm>
            <a:custGeom>
              <a:rect b="b" l="l" r="r" t="t"/>
              <a:pathLst>
                <a:path extrusionOk="0" h="7272" w="14526">
                  <a:moveTo>
                    <a:pt x="0" y="1"/>
                  </a:moveTo>
                  <a:lnTo>
                    <a:pt x="0" y="7272"/>
                  </a:lnTo>
                  <a:lnTo>
                    <a:pt x="14525" y="7272"/>
                  </a:lnTo>
                  <a:lnTo>
                    <a:pt x="1452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18"/>
            <p:cNvSpPr/>
            <p:nvPr/>
          </p:nvSpPr>
          <p:spPr>
            <a:xfrm>
              <a:off x="1754775" y="3070450"/>
              <a:ext cx="141625" cy="238950"/>
            </a:xfrm>
            <a:custGeom>
              <a:rect b="b" l="l" r="r" t="t"/>
              <a:pathLst>
                <a:path extrusionOk="0" h="9558" w="5665">
                  <a:moveTo>
                    <a:pt x="0" y="1"/>
                  </a:moveTo>
                  <a:lnTo>
                    <a:pt x="0" y="9557"/>
                  </a:lnTo>
                  <a:lnTo>
                    <a:pt x="5664" y="9557"/>
                  </a:lnTo>
                  <a:lnTo>
                    <a:pt x="5664" y="7272"/>
                  </a:lnTo>
                  <a:lnTo>
                    <a:pt x="2287" y="7272"/>
                  </a:lnTo>
                  <a:lnTo>
                    <a:pt x="2287" y="2288"/>
                  </a:lnTo>
                  <a:lnTo>
                    <a:pt x="5664" y="2288"/>
                  </a:lnTo>
                  <a:lnTo>
                    <a:pt x="566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18"/>
            <p:cNvSpPr/>
            <p:nvPr/>
          </p:nvSpPr>
          <p:spPr>
            <a:xfrm>
              <a:off x="2033475" y="3070450"/>
              <a:ext cx="141600" cy="238950"/>
            </a:xfrm>
            <a:custGeom>
              <a:rect b="b" l="l" r="r" t="t"/>
              <a:pathLst>
                <a:path extrusionOk="0" h="9558" w="5664">
                  <a:moveTo>
                    <a:pt x="0" y="1"/>
                  </a:moveTo>
                  <a:lnTo>
                    <a:pt x="0" y="2288"/>
                  </a:lnTo>
                  <a:lnTo>
                    <a:pt x="3377" y="2288"/>
                  </a:lnTo>
                  <a:lnTo>
                    <a:pt x="3377" y="7272"/>
                  </a:lnTo>
                  <a:lnTo>
                    <a:pt x="0" y="7272"/>
                  </a:lnTo>
                  <a:lnTo>
                    <a:pt x="0" y="9557"/>
                  </a:lnTo>
                  <a:lnTo>
                    <a:pt x="5663" y="9557"/>
                  </a:lnTo>
                  <a:lnTo>
                    <a:pt x="566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18"/>
            <p:cNvSpPr/>
            <p:nvPr/>
          </p:nvSpPr>
          <p:spPr>
            <a:xfrm>
              <a:off x="1708375" y="3070450"/>
              <a:ext cx="46425" cy="238950"/>
            </a:xfrm>
            <a:custGeom>
              <a:rect b="b" l="l" r="r" t="t"/>
              <a:pathLst>
                <a:path extrusionOk="0" h="9558" w="1857">
                  <a:moveTo>
                    <a:pt x="0" y="1"/>
                  </a:moveTo>
                  <a:lnTo>
                    <a:pt x="0" y="9557"/>
                  </a:lnTo>
                  <a:lnTo>
                    <a:pt x="1856" y="9557"/>
                  </a:lnTo>
                  <a:lnTo>
                    <a:pt x="185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18"/>
            <p:cNvSpPr/>
            <p:nvPr/>
          </p:nvSpPr>
          <p:spPr>
            <a:xfrm>
              <a:off x="1987025" y="3070450"/>
              <a:ext cx="46475" cy="57200"/>
            </a:xfrm>
            <a:custGeom>
              <a:rect b="b" l="l" r="r" t="t"/>
              <a:pathLst>
                <a:path extrusionOk="0" h="2288" w="1859">
                  <a:moveTo>
                    <a:pt x="1" y="1"/>
                  </a:moveTo>
                  <a:lnTo>
                    <a:pt x="1" y="1144"/>
                  </a:lnTo>
                  <a:lnTo>
                    <a:pt x="888" y="1144"/>
                  </a:lnTo>
                  <a:lnTo>
                    <a:pt x="888" y="2288"/>
                  </a:lnTo>
                  <a:lnTo>
                    <a:pt x="1858" y="2288"/>
                  </a:lnTo>
                  <a:lnTo>
                    <a:pt x="1858" y="1144"/>
                  </a:lnTo>
                  <a:lnTo>
                    <a:pt x="18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18"/>
            <p:cNvSpPr/>
            <p:nvPr/>
          </p:nvSpPr>
          <p:spPr>
            <a:xfrm>
              <a:off x="1987025" y="3252225"/>
              <a:ext cx="46475" cy="57175"/>
            </a:xfrm>
            <a:custGeom>
              <a:rect b="b" l="l" r="r" t="t"/>
              <a:pathLst>
                <a:path extrusionOk="0" h="2287" w="1859">
                  <a:moveTo>
                    <a:pt x="888" y="1"/>
                  </a:moveTo>
                  <a:lnTo>
                    <a:pt x="888" y="1144"/>
                  </a:lnTo>
                  <a:lnTo>
                    <a:pt x="1" y="1144"/>
                  </a:lnTo>
                  <a:lnTo>
                    <a:pt x="1" y="2286"/>
                  </a:lnTo>
                  <a:lnTo>
                    <a:pt x="1858" y="2286"/>
                  </a:lnTo>
                  <a:lnTo>
                    <a:pt x="1858" y="1144"/>
                  </a:lnTo>
                  <a:lnTo>
                    <a:pt x="18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18"/>
            <p:cNvSpPr/>
            <p:nvPr/>
          </p:nvSpPr>
          <p:spPr>
            <a:xfrm>
              <a:off x="1133575" y="3018825"/>
              <a:ext cx="1093600" cy="350875"/>
            </a:xfrm>
            <a:custGeom>
              <a:rect b="b" l="l" r="r" t="t"/>
              <a:pathLst>
                <a:path extrusionOk="0" h="14035" w="43744">
                  <a:moveTo>
                    <a:pt x="42624" y="737"/>
                  </a:moveTo>
                  <a:cubicBezTo>
                    <a:pt x="42835" y="737"/>
                    <a:pt x="43007" y="909"/>
                    <a:pt x="43007" y="1120"/>
                  </a:cubicBezTo>
                  <a:lnTo>
                    <a:pt x="43007" y="12914"/>
                  </a:lnTo>
                  <a:cubicBezTo>
                    <a:pt x="43007" y="13126"/>
                    <a:pt x="42835" y="13298"/>
                    <a:pt x="42624" y="13298"/>
                  </a:cubicBezTo>
                  <a:lnTo>
                    <a:pt x="1121" y="13298"/>
                  </a:lnTo>
                  <a:cubicBezTo>
                    <a:pt x="908" y="13298"/>
                    <a:pt x="737" y="13126"/>
                    <a:pt x="737" y="12914"/>
                  </a:cubicBezTo>
                  <a:lnTo>
                    <a:pt x="737" y="1120"/>
                  </a:lnTo>
                  <a:cubicBezTo>
                    <a:pt x="737" y="909"/>
                    <a:pt x="908" y="737"/>
                    <a:pt x="1121" y="737"/>
                  </a:cubicBezTo>
                  <a:close/>
                  <a:moveTo>
                    <a:pt x="1121" y="1"/>
                  </a:moveTo>
                  <a:cubicBezTo>
                    <a:pt x="503" y="1"/>
                    <a:pt x="0" y="503"/>
                    <a:pt x="0" y="1120"/>
                  </a:cubicBezTo>
                  <a:lnTo>
                    <a:pt x="0" y="12914"/>
                  </a:lnTo>
                  <a:cubicBezTo>
                    <a:pt x="0" y="13532"/>
                    <a:pt x="503" y="14035"/>
                    <a:pt x="1121" y="14035"/>
                  </a:cubicBezTo>
                  <a:lnTo>
                    <a:pt x="42624" y="14035"/>
                  </a:lnTo>
                  <a:cubicBezTo>
                    <a:pt x="43241" y="14035"/>
                    <a:pt x="43743" y="13532"/>
                    <a:pt x="43743" y="12914"/>
                  </a:cubicBezTo>
                  <a:lnTo>
                    <a:pt x="43743" y="1120"/>
                  </a:lnTo>
                  <a:cubicBezTo>
                    <a:pt x="43743" y="503"/>
                    <a:pt x="43241" y="1"/>
                    <a:pt x="4262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1" name="Google Shape;431;p18"/>
          <p:cNvSpPr/>
          <p:nvPr/>
        </p:nvSpPr>
        <p:spPr>
          <a:xfrm>
            <a:off x="246165" y="256213"/>
            <a:ext cx="102600" cy="102600"/>
          </a:xfrm>
          <a:prstGeom prst="ellipse">
            <a:avLst/>
          </a:prstGeom>
          <a:solidFill>
            <a:schemeClr val="lt1"/>
          </a:solidFill>
          <a:ln cap="flat" cmpd="sng" w="285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spTree>
      <p:nvGrpSpPr>
        <p:cNvPr id="432" name="Shape 432"/>
        <p:cNvGrpSpPr/>
        <p:nvPr/>
      </p:nvGrpSpPr>
      <p:grpSpPr>
        <a:xfrm>
          <a:off x="0" y="0"/>
          <a:ext cx="0" cy="0"/>
          <a:chOff x="0" y="0"/>
          <a:chExt cx="0" cy="0"/>
        </a:xfrm>
      </p:grpSpPr>
      <p:sp>
        <p:nvSpPr>
          <p:cNvPr id="433" name="Google Shape;433;p19"/>
          <p:cNvSpPr txBox="1"/>
          <p:nvPr>
            <p:ph type="title"/>
          </p:nvPr>
        </p:nvSpPr>
        <p:spPr>
          <a:xfrm>
            <a:off x="713225" y="1474963"/>
            <a:ext cx="3852000" cy="1254900"/>
          </a:xfrm>
          <a:prstGeom prst="rect">
            <a:avLst/>
          </a:prstGeom>
        </p:spPr>
        <p:txBody>
          <a:bodyPr anchorCtr="0" anchor="b"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434" name="Google Shape;434;p19"/>
          <p:cNvSpPr txBox="1"/>
          <p:nvPr>
            <p:ph idx="1" type="subTitle"/>
          </p:nvPr>
        </p:nvSpPr>
        <p:spPr>
          <a:xfrm>
            <a:off x="713225" y="2729548"/>
            <a:ext cx="3852000" cy="9390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35" name="Google Shape;435;p19"/>
          <p:cNvSpPr/>
          <p:nvPr>
            <p:ph idx="2" type="pic"/>
          </p:nvPr>
        </p:nvSpPr>
        <p:spPr>
          <a:xfrm>
            <a:off x="5104675" y="954450"/>
            <a:ext cx="3326100" cy="3234600"/>
          </a:xfrm>
          <a:prstGeom prst="rect">
            <a:avLst/>
          </a:prstGeom>
          <a:noFill/>
          <a:ln cap="flat" cmpd="sng" w="28575">
            <a:solidFill>
              <a:schemeClr val="lt2"/>
            </a:solidFill>
            <a:prstDash val="solid"/>
            <a:round/>
            <a:headEnd len="sm" w="sm" type="none"/>
            <a:tailEnd len="sm" w="sm" type="none"/>
          </a:ln>
        </p:spPr>
      </p:sp>
      <p:sp>
        <p:nvSpPr>
          <p:cNvPr id="436" name="Google Shape;436;p19"/>
          <p:cNvSpPr/>
          <p:nvPr/>
        </p:nvSpPr>
        <p:spPr>
          <a:xfrm>
            <a:off x="-303825" y="3700300"/>
            <a:ext cx="677125" cy="1470550"/>
          </a:xfrm>
          <a:custGeom>
            <a:rect b="b" l="l" r="r" t="t"/>
            <a:pathLst>
              <a:path extrusionOk="0" h="58822" w="27085">
                <a:moveTo>
                  <a:pt x="0" y="0"/>
                </a:moveTo>
                <a:lnTo>
                  <a:pt x="27085" y="0"/>
                </a:lnTo>
                <a:lnTo>
                  <a:pt x="27085" y="58822"/>
                </a:lnTo>
              </a:path>
            </a:pathLst>
          </a:custGeom>
          <a:noFill/>
          <a:ln cap="flat" cmpd="sng" w="28575">
            <a:solidFill>
              <a:schemeClr val="lt2"/>
            </a:solidFill>
            <a:prstDash val="solid"/>
            <a:round/>
            <a:headEnd len="med" w="med" type="none"/>
            <a:tailEnd len="med" w="med" type="none"/>
          </a:ln>
        </p:spPr>
      </p:sp>
      <p:sp>
        <p:nvSpPr>
          <p:cNvPr id="437" name="Google Shape;437;p19"/>
          <p:cNvSpPr/>
          <p:nvPr/>
        </p:nvSpPr>
        <p:spPr>
          <a:xfrm>
            <a:off x="-109425" y="-124075"/>
            <a:ext cx="4295350" cy="451425"/>
          </a:xfrm>
          <a:custGeom>
            <a:rect b="b" l="l" r="r" t="t"/>
            <a:pathLst>
              <a:path extrusionOk="0" h="18057" w="171814">
                <a:moveTo>
                  <a:pt x="0" y="18057"/>
                </a:moveTo>
                <a:lnTo>
                  <a:pt x="171814" y="18057"/>
                </a:lnTo>
                <a:lnTo>
                  <a:pt x="171814" y="0"/>
                </a:lnTo>
              </a:path>
            </a:pathLst>
          </a:custGeom>
          <a:noFill/>
          <a:ln cap="flat" cmpd="sng" w="28575">
            <a:solidFill>
              <a:schemeClr val="lt2"/>
            </a:solidFill>
            <a:prstDash val="solid"/>
            <a:round/>
            <a:headEnd len="med" w="med" type="none"/>
            <a:tailEnd len="med" w="med" type="none"/>
          </a:ln>
        </p:spPr>
      </p:sp>
      <p:sp>
        <p:nvSpPr>
          <p:cNvPr id="438" name="Google Shape;438;p19"/>
          <p:cNvSpPr/>
          <p:nvPr/>
        </p:nvSpPr>
        <p:spPr>
          <a:xfrm>
            <a:off x="6155775" y="-34200"/>
            <a:ext cx="2606775" cy="5198225"/>
          </a:xfrm>
          <a:custGeom>
            <a:rect b="b" l="l" r="r" t="t"/>
            <a:pathLst>
              <a:path extrusionOk="0" h="207929" w="104271">
                <a:moveTo>
                  <a:pt x="80710" y="0"/>
                </a:moveTo>
                <a:lnTo>
                  <a:pt x="80710" y="9029"/>
                </a:lnTo>
                <a:lnTo>
                  <a:pt x="104271" y="22632"/>
                </a:lnTo>
                <a:lnTo>
                  <a:pt x="104271" y="193428"/>
                </a:lnTo>
                <a:lnTo>
                  <a:pt x="0" y="193428"/>
                </a:lnTo>
                <a:lnTo>
                  <a:pt x="0" y="207929"/>
                </a:lnTo>
              </a:path>
            </a:pathLst>
          </a:custGeom>
          <a:noFill/>
          <a:ln cap="flat" cmpd="sng" w="28575">
            <a:solidFill>
              <a:schemeClr val="lt2"/>
            </a:solidFill>
            <a:prstDash val="solid"/>
            <a:round/>
            <a:headEnd len="med" w="med" type="none"/>
            <a:tailEnd len="med" w="med" type="none"/>
          </a:ln>
        </p:spPr>
      </p:sp>
      <p:sp>
        <p:nvSpPr>
          <p:cNvPr id="439" name="Google Shape;439;p19"/>
          <p:cNvSpPr/>
          <p:nvPr/>
        </p:nvSpPr>
        <p:spPr>
          <a:xfrm>
            <a:off x="4131165" y="270985"/>
            <a:ext cx="102600" cy="102600"/>
          </a:xfrm>
          <a:prstGeom prst="ellipse">
            <a:avLst/>
          </a:prstGeom>
          <a:solidFill>
            <a:schemeClr val="lt1"/>
          </a:solidFill>
          <a:ln cap="flat" cmpd="sng" w="285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19"/>
          <p:cNvSpPr/>
          <p:nvPr/>
        </p:nvSpPr>
        <p:spPr>
          <a:xfrm>
            <a:off x="6107840" y="4749184"/>
            <a:ext cx="102600" cy="102600"/>
          </a:xfrm>
          <a:prstGeom prst="ellipse">
            <a:avLst/>
          </a:prstGeom>
          <a:solidFill>
            <a:schemeClr val="lt1"/>
          </a:solidFill>
          <a:ln cap="flat" cmpd="sng" w="285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1" name="Google Shape;441;p19"/>
          <p:cNvGrpSpPr/>
          <p:nvPr/>
        </p:nvGrpSpPr>
        <p:grpSpPr>
          <a:xfrm>
            <a:off x="189748" y="4192049"/>
            <a:ext cx="346379" cy="411944"/>
            <a:chOff x="1117250" y="3390825"/>
            <a:chExt cx="420925" cy="500600"/>
          </a:xfrm>
        </p:grpSpPr>
        <p:sp>
          <p:nvSpPr>
            <p:cNvPr id="442" name="Google Shape;442;p19"/>
            <p:cNvSpPr/>
            <p:nvPr/>
          </p:nvSpPr>
          <p:spPr>
            <a:xfrm>
              <a:off x="1491525" y="3422500"/>
              <a:ext cx="46650" cy="21675"/>
            </a:xfrm>
            <a:custGeom>
              <a:rect b="b" l="l" r="r" t="t"/>
              <a:pathLst>
                <a:path extrusionOk="0" h="867" w="1866">
                  <a:moveTo>
                    <a:pt x="0" y="1"/>
                  </a:moveTo>
                  <a:lnTo>
                    <a:pt x="0" y="866"/>
                  </a:lnTo>
                  <a:lnTo>
                    <a:pt x="1645" y="866"/>
                  </a:lnTo>
                  <a:cubicBezTo>
                    <a:pt x="1766" y="866"/>
                    <a:pt x="1865" y="767"/>
                    <a:pt x="1865" y="646"/>
                  </a:cubicBezTo>
                  <a:lnTo>
                    <a:pt x="1865" y="221"/>
                  </a:lnTo>
                  <a:cubicBezTo>
                    <a:pt x="1865" y="98"/>
                    <a:pt x="1766" y="1"/>
                    <a:pt x="16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19"/>
            <p:cNvSpPr/>
            <p:nvPr/>
          </p:nvSpPr>
          <p:spPr>
            <a:xfrm>
              <a:off x="1447325" y="3422500"/>
              <a:ext cx="57875" cy="21675"/>
            </a:xfrm>
            <a:custGeom>
              <a:rect b="b" l="l" r="r" t="t"/>
              <a:pathLst>
                <a:path extrusionOk="0" h="867" w="2315">
                  <a:moveTo>
                    <a:pt x="0" y="1"/>
                  </a:moveTo>
                  <a:lnTo>
                    <a:pt x="0" y="866"/>
                  </a:lnTo>
                  <a:lnTo>
                    <a:pt x="1881" y="866"/>
                  </a:lnTo>
                  <a:cubicBezTo>
                    <a:pt x="2120" y="866"/>
                    <a:pt x="2315" y="673"/>
                    <a:pt x="2315" y="433"/>
                  </a:cubicBezTo>
                  <a:cubicBezTo>
                    <a:pt x="2315" y="194"/>
                    <a:pt x="2120" y="1"/>
                    <a:pt x="188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19"/>
            <p:cNvSpPr/>
            <p:nvPr/>
          </p:nvSpPr>
          <p:spPr>
            <a:xfrm>
              <a:off x="1491525" y="3484700"/>
              <a:ext cx="46650" cy="21700"/>
            </a:xfrm>
            <a:custGeom>
              <a:rect b="b" l="l" r="r" t="t"/>
              <a:pathLst>
                <a:path extrusionOk="0" h="868" w="1866">
                  <a:moveTo>
                    <a:pt x="0" y="1"/>
                  </a:moveTo>
                  <a:lnTo>
                    <a:pt x="0" y="868"/>
                  </a:lnTo>
                  <a:lnTo>
                    <a:pt x="1645" y="868"/>
                  </a:lnTo>
                  <a:cubicBezTo>
                    <a:pt x="1766" y="868"/>
                    <a:pt x="1865" y="769"/>
                    <a:pt x="1865" y="647"/>
                  </a:cubicBezTo>
                  <a:lnTo>
                    <a:pt x="1865" y="221"/>
                  </a:lnTo>
                  <a:cubicBezTo>
                    <a:pt x="1865" y="100"/>
                    <a:pt x="1766" y="1"/>
                    <a:pt x="16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19"/>
            <p:cNvSpPr/>
            <p:nvPr/>
          </p:nvSpPr>
          <p:spPr>
            <a:xfrm>
              <a:off x="1447325" y="3484700"/>
              <a:ext cx="57875" cy="21700"/>
            </a:xfrm>
            <a:custGeom>
              <a:rect b="b" l="l" r="r" t="t"/>
              <a:pathLst>
                <a:path extrusionOk="0" h="868" w="2315">
                  <a:moveTo>
                    <a:pt x="0" y="1"/>
                  </a:moveTo>
                  <a:lnTo>
                    <a:pt x="0" y="868"/>
                  </a:lnTo>
                  <a:lnTo>
                    <a:pt x="1881" y="868"/>
                  </a:lnTo>
                  <a:cubicBezTo>
                    <a:pt x="2120" y="868"/>
                    <a:pt x="2315" y="674"/>
                    <a:pt x="2315" y="435"/>
                  </a:cubicBezTo>
                  <a:cubicBezTo>
                    <a:pt x="2315" y="195"/>
                    <a:pt x="2120" y="1"/>
                    <a:pt x="188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19"/>
            <p:cNvSpPr/>
            <p:nvPr/>
          </p:nvSpPr>
          <p:spPr>
            <a:xfrm>
              <a:off x="1491525" y="3546950"/>
              <a:ext cx="46650" cy="21675"/>
            </a:xfrm>
            <a:custGeom>
              <a:rect b="b" l="l" r="r" t="t"/>
              <a:pathLst>
                <a:path extrusionOk="0" h="867" w="1866">
                  <a:moveTo>
                    <a:pt x="0" y="0"/>
                  </a:moveTo>
                  <a:lnTo>
                    <a:pt x="0" y="867"/>
                  </a:lnTo>
                  <a:lnTo>
                    <a:pt x="1645" y="867"/>
                  </a:lnTo>
                  <a:cubicBezTo>
                    <a:pt x="1766" y="867"/>
                    <a:pt x="1865" y="768"/>
                    <a:pt x="1865" y="645"/>
                  </a:cubicBezTo>
                  <a:lnTo>
                    <a:pt x="1865" y="220"/>
                  </a:lnTo>
                  <a:cubicBezTo>
                    <a:pt x="1865" y="99"/>
                    <a:pt x="1766" y="0"/>
                    <a:pt x="16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19"/>
            <p:cNvSpPr/>
            <p:nvPr/>
          </p:nvSpPr>
          <p:spPr>
            <a:xfrm>
              <a:off x="1447325" y="3546950"/>
              <a:ext cx="57875" cy="21675"/>
            </a:xfrm>
            <a:custGeom>
              <a:rect b="b" l="l" r="r" t="t"/>
              <a:pathLst>
                <a:path extrusionOk="0" h="867" w="2315">
                  <a:moveTo>
                    <a:pt x="0" y="0"/>
                  </a:moveTo>
                  <a:lnTo>
                    <a:pt x="0" y="867"/>
                  </a:lnTo>
                  <a:lnTo>
                    <a:pt x="1881" y="867"/>
                  </a:lnTo>
                  <a:cubicBezTo>
                    <a:pt x="2120" y="867"/>
                    <a:pt x="2315" y="672"/>
                    <a:pt x="2315" y="433"/>
                  </a:cubicBezTo>
                  <a:cubicBezTo>
                    <a:pt x="2315" y="195"/>
                    <a:pt x="2120" y="0"/>
                    <a:pt x="188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19"/>
            <p:cNvSpPr/>
            <p:nvPr/>
          </p:nvSpPr>
          <p:spPr>
            <a:xfrm>
              <a:off x="1491525" y="3609150"/>
              <a:ext cx="46650" cy="21725"/>
            </a:xfrm>
            <a:custGeom>
              <a:rect b="b" l="l" r="r" t="t"/>
              <a:pathLst>
                <a:path extrusionOk="0" h="869" w="1866">
                  <a:moveTo>
                    <a:pt x="0" y="0"/>
                  </a:moveTo>
                  <a:lnTo>
                    <a:pt x="0" y="868"/>
                  </a:lnTo>
                  <a:lnTo>
                    <a:pt x="1645" y="868"/>
                  </a:lnTo>
                  <a:cubicBezTo>
                    <a:pt x="1766" y="868"/>
                    <a:pt x="1865" y="769"/>
                    <a:pt x="1865" y="647"/>
                  </a:cubicBezTo>
                  <a:lnTo>
                    <a:pt x="1865" y="222"/>
                  </a:lnTo>
                  <a:cubicBezTo>
                    <a:pt x="1865" y="99"/>
                    <a:pt x="1766" y="0"/>
                    <a:pt x="16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19"/>
            <p:cNvSpPr/>
            <p:nvPr/>
          </p:nvSpPr>
          <p:spPr>
            <a:xfrm>
              <a:off x="1447325" y="3609150"/>
              <a:ext cx="57875" cy="21725"/>
            </a:xfrm>
            <a:custGeom>
              <a:rect b="b" l="l" r="r" t="t"/>
              <a:pathLst>
                <a:path extrusionOk="0" h="869" w="2315">
                  <a:moveTo>
                    <a:pt x="0" y="0"/>
                  </a:moveTo>
                  <a:lnTo>
                    <a:pt x="0" y="868"/>
                  </a:lnTo>
                  <a:lnTo>
                    <a:pt x="1881" y="868"/>
                  </a:lnTo>
                  <a:cubicBezTo>
                    <a:pt x="2120" y="868"/>
                    <a:pt x="2315" y="673"/>
                    <a:pt x="2315" y="434"/>
                  </a:cubicBezTo>
                  <a:cubicBezTo>
                    <a:pt x="2315" y="195"/>
                    <a:pt x="2120" y="0"/>
                    <a:pt x="188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19"/>
            <p:cNvSpPr/>
            <p:nvPr/>
          </p:nvSpPr>
          <p:spPr>
            <a:xfrm>
              <a:off x="1491525" y="3671375"/>
              <a:ext cx="46650" cy="21700"/>
            </a:xfrm>
            <a:custGeom>
              <a:rect b="b" l="l" r="r" t="t"/>
              <a:pathLst>
                <a:path extrusionOk="0" h="868" w="1866">
                  <a:moveTo>
                    <a:pt x="0" y="0"/>
                  </a:moveTo>
                  <a:lnTo>
                    <a:pt x="0" y="867"/>
                  </a:lnTo>
                  <a:lnTo>
                    <a:pt x="1645" y="867"/>
                  </a:lnTo>
                  <a:cubicBezTo>
                    <a:pt x="1766" y="867"/>
                    <a:pt x="1865" y="768"/>
                    <a:pt x="1865" y="647"/>
                  </a:cubicBezTo>
                  <a:lnTo>
                    <a:pt x="1865" y="221"/>
                  </a:lnTo>
                  <a:cubicBezTo>
                    <a:pt x="1865" y="99"/>
                    <a:pt x="1766" y="0"/>
                    <a:pt x="16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19"/>
            <p:cNvSpPr/>
            <p:nvPr/>
          </p:nvSpPr>
          <p:spPr>
            <a:xfrm>
              <a:off x="1447325" y="3671375"/>
              <a:ext cx="57875" cy="21700"/>
            </a:xfrm>
            <a:custGeom>
              <a:rect b="b" l="l" r="r" t="t"/>
              <a:pathLst>
                <a:path extrusionOk="0" h="868" w="2315">
                  <a:moveTo>
                    <a:pt x="0" y="0"/>
                  </a:moveTo>
                  <a:lnTo>
                    <a:pt x="0" y="867"/>
                  </a:lnTo>
                  <a:lnTo>
                    <a:pt x="1881" y="867"/>
                  </a:lnTo>
                  <a:cubicBezTo>
                    <a:pt x="2120" y="867"/>
                    <a:pt x="2315" y="674"/>
                    <a:pt x="2315" y="434"/>
                  </a:cubicBezTo>
                  <a:cubicBezTo>
                    <a:pt x="2315" y="194"/>
                    <a:pt x="2120" y="0"/>
                    <a:pt x="188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19"/>
            <p:cNvSpPr/>
            <p:nvPr/>
          </p:nvSpPr>
          <p:spPr>
            <a:xfrm>
              <a:off x="1491525" y="3733600"/>
              <a:ext cx="46650" cy="21700"/>
            </a:xfrm>
            <a:custGeom>
              <a:rect b="b" l="l" r="r" t="t"/>
              <a:pathLst>
                <a:path extrusionOk="0" h="868" w="1866">
                  <a:moveTo>
                    <a:pt x="0" y="1"/>
                  </a:moveTo>
                  <a:lnTo>
                    <a:pt x="0" y="868"/>
                  </a:lnTo>
                  <a:lnTo>
                    <a:pt x="1645" y="868"/>
                  </a:lnTo>
                  <a:cubicBezTo>
                    <a:pt x="1766" y="868"/>
                    <a:pt x="1865" y="769"/>
                    <a:pt x="1865" y="647"/>
                  </a:cubicBezTo>
                  <a:lnTo>
                    <a:pt x="1865" y="221"/>
                  </a:lnTo>
                  <a:cubicBezTo>
                    <a:pt x="1865" y="100"/>
                    <a:pt x="1766" y="1"/>
                    <a:pt x="16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19"/>
            <p:cNvSpPr/>
            <p:nvPr/>
          </p:nvSpPr>
          <p:spPr>
            <a:xfrm>
              <a:off x="1447325" y="3733600"/>
              <a:ext cx="57875" cy="21700"/>
            </a:xfrm>
            <a:custGeom>
              <a:rect b="b" l="l" r="r" t="t"/>
              <a:pathLst>
                <a:path extrusionOk="0" h="868" w="2315">
                  <a:moveTo>
                    <a:pt x="0" y="1"/>
                  </a:moveTo>
                  <a:lnTo>
                    <a:pt x="0" y="868"/>
                  </a:lnTo>
                  <a:lnTo>
                    <a:pt x="1881" y="868"/>
                  </a:lnTo>
                  <a:cubicBezTo>
                    <a:pt x="2120" y="868"/>
                    <a:pt x="2315" y="674"/>
                    <a:pt x="2315" y="434"/>
                  </a:cubicBezTo>
                  <a:cubicBezTo>
                    <a:pt x="2315" y="194"/>
                    <a:pt x="2120" y="1"/>
                    <a:pt x="188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19"/>
            <p:cNvSpPr/>
            <p:nvPr/>
          </p:nvSpPr>
          <p:spPr>
            <a:xfrm>
              <a:off x="1491525" y="3795800"/>
              <a:ext cx="46650" cy="21700"/>
            </a:xfrm>
            <a:custGeom>
              <a:rect b="b" l="l" r="r" t="t"/>
              <a:pathLst>
                <a:path extrusionOk="0" h="868" w="1866">
                  <a:moveTo>
                    <a:pt x="0" y="1"/>
                  </a:moveTo>
                  <a:lnTo>
                    <a:pt x="0" y="868"/>
                  </a:lnTo>
                  <a:lnTo>
                    <a:pt x="1645" y="868"/>
                  </a:lnTo>
                  <a:cubicBezTo>
                    <a:pt x="1766" y="868"/>
                    <a:pt x="1865" y="770"/>
                    <a:pt x="1865" y="647"/>
                  </a:cubicBezTo>
                  <a:lnTo>
                    <a:pt x="1865" y="222"/>
                  </a:lnTo>
                  <a:cubicBezTo>
                    <a:pt x="1865" y="101"/>
                    <a:pt x="1766" y="1"/>
                    <a:pt x="16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19"/>
            <p:cNvSpPr/>
            <p:nvPr/>
          </p:nvSpPr>
          <p:spPr>
            <a:xfrm>
              <a:off x="1447325" y="3795800"/>
              <a:ext cx="57875" cy="21700"/>
            </a:xfrm>
            <a:custGeom>
              <a:rect b="b" l="l" r="r" t="t"/>
              <a:pathLst>
                <a:path extrusionOk="0" h="868" w="2315">
                  <a:moveTo>
                    <a:pt x="0" y="1"/>
                  </a:moveTo>
                  <a:lnTo>
                    <a:pt x="0" y="868"/>
                  </a:lnTo>
                  <a:lnTo>
                    <a:pt x="1881" y="868"/>
                  </a:lnTo>
                  <a:cubicBezTo>
                    <a:pt x="2120" y="868"/>
                    <a:pt x="2315" y="675"/>
                    <a:pt x="2315" y="435"/>
                  </a:cubicBezTo>
                  <a:cubicBezTo>
                    <a:pt x="2315" y="196"/>
                    <a:pt x="2120" y="1"/>
                    <a:pt x="188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19"/>
            <p:cNvSpPr/>
            <p:nvPr/>
          </p:nvSpPr>
          <p:spPr>
            <a:xfrm>
              <a:off x="1491525" y="3858050"/>
              <a:ext cx="46650" cy="21700"/>
            </a:xfrm>
            <a:custGeom>
              <a:rect b="b" l="l" r="r" t="t"/>
              <a:pathLst>
                <a:path extrusionOk="0" h="868" w="1866">
                  <a:moveTo>
                    <a:pt x="0" y="0"/>
                  </a:moveTo>
                  <a:lnTo>
                    <a:pt x="0" y="867"/>
                  </a:lnTo>
                  <a:lnTo>
                    <a:pt x="1645" y="867"/>
                  </a:lnTo>
                  <a:cubicBezTo>
                    <a:pt x="1766" y="867"/>
                    <a:pt x="1865" y="768"/>
                    <a:pt x="1865" y="647"/>
                  </a:cubicBezTo>
                  <a:lnTo>
                    <a:pt x="1865" y="222"/>
                  </a:lnTo>
                  <a:cubicBezTo>
                    <a:pt x="1865" y="99"/>
                    <a:pt x="1766" y="0"/>
                    <a:pt x="16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19"/>
            <p:cNvSpPr/>
            <p:nvPr/>
          </p:nvSpPr>
          <p:spPr>
            <a:xfrm>
              <a:off x="1447325" y="3858050"/>
              <a:ext cx="57875" cy="21700"/>
            </a:xfrm>
            <a:custGeom>
              <a:rect b="b" l="l" r="r" t="t"/>
              <a:pathLst>
                <a:path extrusionOk="0" h="868" w="2315">
                  <a:moveTo>
                    <a:pt x="0" y="0"/>
                  </a:moveTo>
                  <a:lnTo>
                    <a:pt x="0" y="867"/>
                  </a:lnTo>
                  <a:lnTo>
                    <a:pt x="1881" y="867"/>
                  </a:lnTo>
                  <a:cubicBezTo>
                    <a:pt x="2120" y="867"/>
                    <a:pt x="2315" y="673"/>
                    <a:pt x="2315" y="433"/>
                  </a:cubicBezTo>
                  <a:cubicBezTo>
                    <a:pt x="2315" y="195"/>
                    <a:pt x="2120" y="0"/>
                    <a:pt x="188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19"/>
            <p:cNvSpPr/>
            <p:nvPr/>
          </p:nvSpPr>
          <p:spPr>
            <a:xfrm>
              <a:off x="1188100" y="3390825"/>
              <a:ext cx="248525" cy="500600"/>
            </a:xfrm>
            <a:custGeom>
              <a:rect b="b" l="l" r="r" t="t"/>
              <a:pathLst>
                <a:path extrusionOk="0" h="20024" w="9941">
                  <a:moveTo>
                    <a:pt x="533" y="0"/>
                  </a:moveTo>
                  <a:cubicBezTo>
                    <a:pt x="238" y="0"/>
                    <a:pt x="0" y="237"/>
                    <a:pt x="0" y="531"/>
                  </a:cubicBezTo>
                  <a:lnTo>
                    <a:pt x="0" y="19493"/>
                  </a:lnTo>
                  <a:cubicBezTo>
                    <a:pt x="0" y="19786"/>
                    <a:pt x="238" y="20023"/>
                    <a:pt x="533" y="20023"/>
                  </a:cubicBezTo>
                  <a:lnTo>
                    <a:pt x="9410" y="20023"/>
                  </a:lnTo>
                  <a:cubicBezTo>
                    <a:pt x="9704" y="20023"/>
                    <a:pt x="9941" y="19786"/>
                    <a:pt x="9941" y="19493"/>
                  </a:cubicBezTo>
                  <a:lnTo>
                    <a:pt x="9941" y="531"/>
                  </a:lnTo>
                  <a:cubicBezTo>
                    <a:pt x="9941" y="237"/>
                    <a:pt x="9704" y="0"/>
                    <a:pt x="9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19"/>
            <p:cNvSpPr/>
            <p:nvPr/>
          </p:nvSpPr>
          <p:spPr>
            <a:xfrm>
              <a:off x="1244700" y="3390825"/>
              <a:ext cx="248525" cy="500600"/>
            </a:xfrm>
            <a:custGeom>
              <a:rect b="b" l="l" r="r" t="t"/>
              <a:pathLst>
                <a:path extrusionOk="0" h="20024" w="9941">
                  <a:moveTo>
                    <a:pt x="533" y="0"/>
                  </a:moveTo>
                  <a:cubicBezTo>
                    <a:pt x="239" y="0"/>
                    <a:pt x="1" y="237"/>
                    <a:pt x="1" y="531"/>
                  </a:cubicBezTo>
                  <a:lnTo>
                    <a:pt x="1" y="19493"/>
                  </a:lnTo>
                  <a:cubicBezTo>
                    <a:pt x="1" y="19786"/>
                    <a:pt x="239" y="20023"/>
                    <a:pt x="533" y="20023"/>
                  </a:cubicBezTo>
                  <a:lnTo>
                    <a:pt x="9409" y="20023"/>
                  </a:lnTo>
                  <a:cubicBezTo>
                    <a:pt x="9703" y="20023"/>
                    <a:pt x="9940" y="19786"/>
                    <a:pt x="9940" y="19493"/>
                  </a:cubicBezTo>
                  <a:lnTo>
                    <a:pt x="9940" y="531"/>
                  </a:lnTo>
                  <a:cubicBezTo>
                    <a:pt x="9940" y="237"/>
                    <a:pt x="9703" y="0"/>
                    <a:pt x="940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19"/>
            <p:cNvSpPr/>
            <p:nvPr/>
          </p:nvSpPr>
          <p:spPr>
            <a:xfrm>
              <a:off x="1427700" y="3427100"/>
              <a:ext cx="29275" cy="428100"/>
            </a:xfrm>
            <a:custGeom>
              <a:rect b="b" l="l" r="r" t="t"/>
              <a:pathLst>
                <a:path extrusionOk="0" h="17124" w="1171">
                  <a:moveTo>
                    <a:pt x="1" y="0"/>
                  </a:moveTo>
                  <a:cubicBezTo>
                    <a:pt x="262" y="0"/>
                    <a:pt x="470" y="208"/>
                    <a:pt x="470" y="469"/>
                  </a:cubicBezTo>
                  <a:lnTo>
                    <a:pt x="470" y="16651"/>
                  </a:lnTo>
                  <a:cubicBezTo>
                    <a:pt x="470" y="16912"/>
                    <a:pt x="262" y="17124"/>
                    <a:pt x="1" y="17124"/>
                  </a:cubicBezTo>
                  <a:lnTo>
                    <a:pt x="699" y="17124"/>
                  </a:lnTo>
                  <a:cubicBezTo>
                    <a:pt x="961" y="17124"/>
                    <a:pt x="1170" y="16912"/>
                    <a:pt x="1170" y="16651"/>
                  </a:cubicBezTo>
                  <a:lnTo>
                    <a:pt x="1170" y="469"/>
                  </a:lnTo>
                  <a:cubicBezTo>
                    <a:pt x="1170" y="208"/>
                    <a:pt x="961" y="0"/>
                    <a:pt x="69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19"/>
            <p:cNvSpPr/>
            <p:nvPr/>
          </p:nvSpPr>
          <p:spPr>
            <a:xfrm>
              <a:off x="1280975" y="3427100"/>
              <a:ext cx="158500" cy="428100"/>
            </a:xfrm>
            <a:custGeom>
              <a:rect b="b" l="l" r="r" t="t"/>
              <a:pathLst>
                <a:path extrusionOk="0" h="17124" w="6340">
                  <a:moveTo>
                    <a:pt x="472" y="0"/>
                  </a:moveTo>
                  <a:cubicBezTo>
                    <a:pt x="209" y="0"/>
                    <a:pt x="1" y="208"/>
                    <a:pt x="1" y="469"/>
                  </a:cubicBezTo>
                  <a:lnTo>
                    <a:pt x="1" y="16651"/>
                  </a:lnTo>
                  <a:cubicBezTo>
                    <a:pt x="1" y="16912"/>
                    <a:pt x="209" y="17124"/>
                    <a:pt x="472" y="17124"/>
                  </a:cubicBezTo>
                  <a:lnTo>
                    <a:pt x="5870" y="17124"/>
                  </a:lnTo>
                  <a:cubicBezTo>
                    <a:pt x="6131" y="17124"/>
                    <a:pt x="6339" y="16912"/>
                    <a:pt x="6339" y="16651"/>
                  </a:cubicBezTo>
                  <a:lnTo>
                    <a:pt x="6339" y="469"/>
                  </a:lnTo>
                  <a:cubicBezTo>
                    <a:pt x="6339" y="208"/>
                    <a:pt x="6131" y="0"/>
                    <a:pt x="58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19"/>
            <p:cNvSpPr/>
            <p:nvPr/>
          </p:nvSpPr>
          <p:spPr>
            <a:xfrm>
              <a:off x="1117250" y="3422500"/>
              <a:ext cx="57600" cy="21675"/>
            </a:xfrm>
            <a:custGeom>
              <a:rect b="b" l="l" r="r" t="t"/>
              <a:pathLst>
                <a:path extrusionOk="0" h="867" w="2304">
                  <a:moveTo>
                    <a:pt x="220" y="1"/>
                  </a:moveTo>
                  <a:cubicBezTo>
                    <a:pt x="98" y="1"/>
                    <a:pt x="0" y="98"/>
                    <a:pt x="0" y="221"/>
                  </a:cubicBezTo>
                  <a:lnTo>
                    <a:pt x="0" y="646"/>
                  </a:lnTo>
                  <a:cubicBezTo>
                    <a:pt x="0" y="767"/>
                    <a:pt x="98" y="866"/>
                    <a:pt x="220" y="866"/>
                  </a:cubicBezTo>
                  <a:lnTo>
                    <a:pt x="2304" y="866"/>
                  </a:lnTo>
                  <a:lnTo>
                    <a:pt x="23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19"/>
            <p:cNvSpPr/>
            <p:nvPr/>
          </p:nvSpPr>
          <p:spPr>
            <a:xfrm>
              <a:off x="1161175" y="3422500"/>
              <a:ext cx="57875" cy="21675"/>
            </a:xfrm>
            <a:custGeom>
              <a:rect b="b" l="l" r="r" t="t"/>
              <a:pathLst>
                <a:path extrusionOk="0" h="867" w="2315">
                  <a:moveTo>
                    <a:pt x="433" y="1"/>
                  </a:moveTo>
                  <a:cubicBezTo>
                    <a:pt x="195" y="1"/>
                    <a:pt x="0" y="194"/>
                    <a:pt x="0" y="433"/>
                  </a:cubicBezTo>
                  <a:cubicBezTo>
                    <a:pt x="0" y="673"/>
                    <a:pt x="195" y="866"/>
                    <a:pt x="433" y="866"/>
                  </a:cubicBezTo>
                  <a:lnTo>
                    <a:pt x="2315" y="866"/>
                  </a:lnTo>
                  <a:lnTo>
                    <a:pt x="231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19"/>
            <p:cNvSpPr/>
            <p:nvPr/>
          </p:nvSpPr>
          <p:spPr>
            <a:xfrm>
              <a:off x="1117250" y="3484700"/>
              <a:ext cx="57600" cy="21700"/>
            </a:xfrm>
            <a:custGeom>
              <a:rect b="b" l="l" r="r" t="t"/>
              <a:pathLst>
                <a:path extrusionOk="0" h="868" w="2304">
                  <a:moveTo>
                    <a:pt x="220" y="1"/>
                  </a:moveTo>
                  <a:cubicBezTo>
                    <a:pt x="98" y="1"/>
                    <a:pt x="0" y="100"/>
                    <a:pt x="0" y="221"/>
                  </a:cubicBezTo>
                  <a:lnTo>
                    <a:pt x="0" y="647"/>
                  </a:lnTo>
                  <a:cubicBezTo>
                    <a:pt x="0" y="769"/>
                    <a:pt x="98" y="868"/>
                    <a:pt x="220" y="868"/>
                  </a:cubicBezTo>
                  <a:lnTo>
                    <a:pt x="2304" y="868"/>
                  </a:lnTo>
                  <a:lnTo>
                    <a:pt x="23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19"/>
            <p:cNvSpPr/>
            <p:nvPr/>
          </p:nvSpPr>
          <p:spPr>
            <a:xfrm>
              <a:off x="1161175" y="3484700"/>
              <a:ext cx="57875" cy="21700"/>
            </a:xfrm>
            <a:custGeom>
              <a:rect b="b" l="l" r="r" t="t"/>
              <a:pathLst>
                <a:path extrusionOk="0" h="868" w="2315">
                  <a:moveTo>
                    <a:pt x="433" y="1"/>
                  </a:moveTo>
                  <a:cubicBezTo>
                    <a:pt x="195" y="1"/>
                    <a:pt x="0" y="195"/>
                    <a:pt x="0" y="435"/>
                  </a:cubicBezTo>
                  <a:cubicBezTo>
                    <a:pt x="0" y="674"/>
                    <a:pt x="195" y="868"/>
                    <a:pt x="433" y="868"/>
                  </a:cubicBezTo>
                  <a:lnTo>
                    <a:pt x="2315" y="868"/>
                  </a:lnTo>
                  <a:lnTo>
                    <a:pt x="231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19"/>
            <p:cNvSpPr/>
            <p:nvPr/>
          </p:nvSpPr>
          <p:spPr>
            <a:xfrm>
              <a:off x="1117250" y="3546950"/>
              <a:ext cx="57600" cy="21675"/>
            </a:xfrm>
            <a:custGeom>
              <a:rect b="b" l="l" r="r" t="t"/>
              <a:pathLst>
                <a:path extrusionOk="0" h="867" w="2304">
                  <a:moveTo>
                    <a:pt x="220" y="0"/>
                  </a:moveTo>
                  <a:cubicBezTo>
                    <a:pt x="98" y="0"/>
                    <a:pt x="0" y="99"/>
                    <a:pt x="0" y="220"/>
                  </a:cubicBezTo>
                  <a:lnTo>
                    <a:pt x="0" y="645"/>
                  </a:lnTo>
                  <a:cubicBezTo>
                    <a:pt x="0" y="768"/>
                    <a:pt x="98" y="867"/>
                    <a:pt x="220" y="867"/>
                  </a:cubicBezTo>
                  <a:lnTo>
                    <a:pt x="2304" y="867"/>
                  </a:lnTo>
                  <a:lnTo>
                    <a:pt x="23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19"/>
            <p:cNvSpPr/>
            <p:nvPr/>
          </p:nvSpPr>
          <p:spPr>
            <a:xfrm>
              <a:off x="1161175" y="3546950"/>
              <a:ext cx="57875" cy="21675"/>
            </a:xfrm>
            <a:custGeom>
              <a:rect b="b" l="l" r="r" t="t"/>
              <a:pathLst>
                <a:path extrusionOk="0" h="867" w="2315">
                  <a:moveTo>
                    <a:pt x="433" y="0"/>
                  </a:moveTo>
                  <a:cubicBezTo>
                    <a:pt x="195" y="0"/>
                    <a:pt x="0" y="195"/>
                    <a:pt x="0" y="433"/>
                  </a:cubicBezTo>
                  <a:cubicBezTo>
                    <a:pt x="0" y="672"/>
                    <a:pt x="195" y="867"/>
                    <a:pt x="433" y="867"/>
                  </a:cubicBezTo>
                  <a:lnTo>
                    <a:pt x="2315" y="867"/>
                  </a:lnTo>
                  <a:lnTo>
                    <a:pt x="231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19"/>
            <p:cNvSpPr/>
            <p:nvPr/>
          </p:nvSpPr>
          <p:spPr>
            <a:xfrm>
              <a:off x="1117250" y="3609150"/>
              <a:ext cx="57600" cy="21725"/>
            </a:xfrm>
            <a:custGeom>
              <a:rect b="b" l="l" r="r" t="t"/>
              <a:pathLst>
                <a:path extrusionOk="0" h="869" w="2304">
                  <a:moveTo>
                    <a:pt x="220" y="0"/>
                  </a:moveTo>
                  <a:cubicBezTo>
                    <a:pt x="98" y="0"/>
                    <a:pt x="0" y="99"/>
                    <a:pt x="0" y="222"/>
                  </a:cubicBezTo>
                  <a:lnTo>
                    <a:pt x="0" y="647"/>
                  </a:lnTo>
                  <a:cubicBezTo>
                    <a:pt x="0" y="769"/>
                    <a:pt x="98" y="868"/>
                    <a:pt x="220" y="868"/>
                  </a:cubicBezTo>
                  <a:lnTo>
                    <a:pt x="2304" y="868"/>
                  </a:lnTo>
                  <a:lnTo>
                    <a:pt x="23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19"/>
            <p:cNvSpPr/>
            <p:nvPr/>
          </p:nvSpPr>
          <p:spPr>
            <a:xfrm>
              <a:off x="1161175" y="3609150"/>
              <a:ext cx="57875" cy="21725"/>
            </a:xfrm>
            <a:custGeom>
              <a:rect b="b" l="l" r="r" t="t"/>
              <a:pathLst>
                <a:path extrusionOk="0" h="869" w="2315">
                  <a:moveTo>
                    <a:pt x="433" y="0"/>
                  </a:moveTo>
                  <a:cubicBezTo>
                    <a:pt x="195" y="0"/>
                    <a:pt x="0" y="195"/>
                    <a:pt x="0" y="434"/>
                  </a:cubicBezTo>
                  <a:cubicBezTo>
                    <a:pt x="0" y="673"/>
                    <a:pt x="195" y="868"/>
                    <a:pt x="433" y="868"/>
                  </a:cubicBezTo>
                  <a:lnTo>
                    <a:pt x="2315" y="868"/>
                  </a:lnTo>
                  <a:lnTo>
                    <a:pt x="231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19"/>
            <p:cNvSpPr/>
            <p:nvPr/>
          </p:nvSpPr>
          <p:spPr>
            <a:xfrm>
              <a:off x="1117250" y="3671375"/>
              <a:ext cx="57600" cy="21700"/>
            </a:xfrm>
            <a:custGeom>
              <a:rect b="b" l="l" r="r" t="t"/>
              <a:pathLst>
                <a:path extrusionOk="0" h="868" w="2304">
                  <a:moveTo>
                    <a:pt x="220" y="0"/>
                  </a:moveTo>
                  <a:cubicBezTo>
                    <a:pt x="98" y="0"/>
                    <a:pt x="0" y="99"/>
                    <a:pt x="0" y="221"/>
                  </a:cubicBezTo>
                  <a:lnTo>
                    <a:pt x="0" y="647"/>
                  </a:lnTo>
                  <a:cubicBezTo>
                    <a:pt x="0" y="768"/>
                    <a:pt x="98" y="867"/>
                    <a:pt x="220" y="867"/>
                  </a:cubicBezTo>
                  <a:lnTo>
                    <a:pt x="2304" y="867"/>
                  </a:lnTo>
                  <a:lnTo>
                    <a:pt x="23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19"/>
            <p:cNvSpPr/>
            <p:nvPr/>
          </p:nvSpPr>
          <p:spPr>
            <a:xfrm>
              <a:off x="1161175" y="3671375"/>
              <a:ext cx="57875" cy="21700"/>
            </a:xfrm>
            <a:custGeom>
              <a:rect b="b" l="l" r="r" t="t"/>
              <a:pathLst>
                <a:path extrusionOk="0" h="868" w="2315">
                  <a:moveTo>
                    <a:pt x="433" y="0"/>
                  </a:moveTo>
                  <a:cubicBezTo>
                    <a:pt x="195" y="0"/>
                    <a:pt x="0" y="194"/>
                    <a:pt x="0" y="434"/>
                  </a:cubicBezTo>
                  <a:cubicBezTo>
                    <a:pt x="0" y="674"/>
                    <a:pt x="195" y="867"/>
                    <a:pt x="433" y="867"/>
                  </a:cubicBezTo>
                  <a:lnTo>
                    <a:pt x="2315" y="867"/>
                  </a:lnTo>
                  <a:lnTo>
                    <a:pt x="231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19"/>
            <p:cNvSpPr/>
            <p:nvPr/>
          </p:nvSpPr>
          <p:spPr>
            <a:xfrm>
              <a:off x="1117250" y="3733600"/>
              <a:ext cx="57600" cy="21700"/>
            </a:xfrm>
            <a:custGeom>
              <a:rect b="b" l="l" r="r" t="t"/>
              <a:pathLst>
                <a:path extrusionOk="0" h="868" w="2304">
                  <a:moveTo>
                    <a:pt x="220" y="1"/>
                  </a:moveTo>
                  <a:cubicBezTo>
                    <a:pt x="98" y="1"/>
                    <a:pt x="0" y="100"/>
                    <a:pt x="0" y="221"/>
                  </a:cubicBezTo>
                  <a:lnTo>
                    <a:pt x="0" y="647"/>
                  </a:lnTo>
                  <a:cubicBezTo>
                    <a:pt x="0" y="769"/>
                    <a:pt x="98" y="868"/>
                    <a:pt x="220" y="868"/>
                  </a:cubicBezTo>
                  <a:lnTo>
                    <a:pt x="2304" y="868"/>
                  </a:lnTo>
                  <a:lnTo>
                    <a:pt x="23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19"/>
            <p:cNvSpPr/>
            <p:nvPr/>
          </p:nvSpPr>
          <p:spPr>
            <a:xfrm>
              <a:off x="1161175" y="3733600"/>
              <a:ext cx="57875" cy="21700"/>
            </a:xfrm>
            <a:custGeom>
              <a:rect b="b" l="l" r="r" t="t"/>
              <a:pathLst>
                <a:path extrusionOk="0" h="868" w="2315">
                  <a:moveTo>
                    <a:pt x="433" y="1"/>
                  </a:moveTo>
                  <a:cubicBezTo>
                    <a:pt x="195" y="1"/>
                    <a:pt x="0" y="194"/>
                    <a:pt x="0" y="434"/>
                  </a:cubicBezTo>
                  <a:cubicBezTo>
                    <a:pt x="0" y="674"/>
                    <a:pt x="195" y="868"/>
                    <a:pt x="433" y="868"/>
                  </a:cubicBezTo>
                  <a:lnTo>
                    <a:pt x="2315" y="868"/>
                  </a:lnTo>
                  <a:lnTo>
                    <a:pt x="231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19"/>
            <p:cNvSpPr/>
            <p:nvPr/>
          </p:nvSpPr>
          <p:spPr>
            <a:xfrm>
              <a:off x="1117250" y="3795800"/>
              <a:ext cx="57600" cy="21700"/>
            </a:xfrm>
            <a:custGeom>
              <a:rect b="b" l="l" r="r" t="t"/>
              <a:pathLst>
                <a:path extrusionOk="0" h="868" w="2304">
                  <a:moveTo>
                    <a:pt x="220" y="1"/>
                  </a:moveTo>
                  <a:cubicBezTo>
                    <a:pt x="98" y="1"/>
                    <a:pt x="0" y="101"/>
                    <a:pt x="0" y="222"/>
                  </a:cubicBezTo>
                  <a:lnTo>
                    <a:pt x="0" y="647"/>
                  </a:lnTo>
                  <a:cubicBezTo>
                    <a:pt x="0" y="770"/>
                    <a:pt x="98" y="868"/>
                    <a:pt x="220" y="868"/>
                  </a:cubicBezTo>
                  <a:lnTo>
                    <a:pt x="2304" y="868"/>
                  </a:lnTo>
                  <a:lnTo>
                    <a:pt x="23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19"/>
            <p:cNvSpPr/>
            <p:nvPr/>
          </p:nvSpPr>
          <p:spPr>
            <a:xfrm>
              <a:off x="1161175" y="3795800"/>
              <a:ext cx="57875" cy="21700"/>
            </a:xfrm>
            <a:custGeom>
              <a:rect b="b" l="l" r="r" t="t"/>
              <a:pathLst>
                <a:path extrusionOk="0" h="868" w="2315">
                  <a:moveTo>
                    <a:pt x="433" y="1"/>
                  </a:moveTo>
                  <a:cubicBezTo>
                    <a:pt x="195" y="1"/>
                    <a:pt x="0" y="196"/>
                    <a:pt x="0" y="435"/>
                  </a:cubicBezTo>
                  <a:cubicBezTo>
                    <a:pt x="0" y="675"/>
                    <a:pt x="195" y="868"/>
                    <a:pt x="433" y="868"/>
                  </a:cubicBezTo>
                  <a:lnTo>
                    <a:pt x="2315" y="868"/>
                  </a:lnTo>
                  <a:lnTo>
                    <a:pt x="231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19"/>
            <p:cNvSpPr/>
            <p:nvPr/>
          </p:nvSpPr>
          <p:spPr>
            <a:xfrm>
              <a:off x="1117250" y="3858050"/>
              <a:ext cx="57600" cy="21700"/>
            </a:xfrm>
            <a:custGeom>
              <a:rect b="b" l="l" r="r" t="t"/>
              <a:pathLst>
                <a:path extrusionOk="0" h="868" w="2304">
                  <a:moveTo>
                    <a:pt x="220" y="0"/>
                  </a:moveTo>
                  <a:cubicBezTo>
                    <a:pt x="98" y="0"/>
                    <a:pt x="0" y="99"/>
                    <a:pt x="0" y="222"/>
                  </a:cubicBezTo>
                  <a:lnTo>
                    <a:pt x="0" y="647"/>
                  </a:lnTo>
                  <a:cubicBezTo>
                    <a:pt x="0" y="768"/>
                    <a:pt x="98" y="867"/>
                    <a:pt x="220" y="867"/>
                  </a:cubicBezTo>
                  <a:lnTo>
                    <a:pt x="2304" y="867"/>
                  </a:lnTo>
                  <a:lnTo>
                    <a:pt x="23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19"/>
            <p:cNvSpPr/>
            <p:nvPr/>
          </p:nvSpPr>
          <p:spPr>
            <a:xfrm>
              <a:off x="1161175" y="3858050"/>
              <a:ext cx="57875" cy="21700"/>
            </a:xfrm>
            <a:custGeom>
              <a:rect b="b" l="l" r="r" t="t"/>
              <a:pathLst>
                <a:path extrusionOk="0" h="868" w="2315">
                  <a:moveTo>
                    <a:pt x="433" y="0"/>
                  </a:moveTo>
                  <a:cubicBezTo>
                    <a:pt x="195" y="0"/>
                    <a:pt x="0" y="195"/>
                    <a:pt x="0" y="433"/>
                  </a:cubicBezTo>
                  <a:cubicBezTo>
                    <a:pt x="0" y="673"/>
                    <a:pt x="195" y="867"/>
                    <a:pt x="433" y="867"/>
                  </a:cubicBezTo>
                  <a:lnTo>
                    <a:pt x="2315" y="867"/>
                  </a:lnTo>
                  <a:lnTo>
                    <a:pt x="231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478" name="Google Shape;478;p19"/>
          <p:cNvCxnSpPr/>
          <p:nvPr/>
        </p:nvCxnSpPr>
        <p:spPr>
          <a:xfrm>
            <a:off x="8768575" y="3317275"/>
            <a:ext cx="424200" cy="0"/>
          </a:xfrm>
          <a:prstGeom prst="straightConnector1">
            <a:avLst/>
          </a:prstGeom>
          <a:noFill/>
          <a:ln cap="flat" cmpd="sng" w="28575">
            <a:solidFill>
              <a:schemeClr val="lt2"/>
            </a:solidFill>
            <a:prstDash val="solid"/>
            <a:round/>
            <a:headEnd len="med" w="med" type="none"/>
            <a:tailEnd len="med" w="med" type="none"/>
          </a:ln>
        </p:spPr>
      </p:cxnSp>
      <p:cxnSp>
        <p:nvCxnSpPr>
          <p:cNvPr id="479" name="Google Shape;479;p19"/>
          <p:cNvCxnSpPr/>
          <p:nvPr/>
        </p:nvCxnSpPr>
        <p:spPr>
          <a:xfrm>
            <a:off x="6990225" y="4815200"/>
            <a:ext cx="0" cy="348900"/>
          </a:xfrm>
          <a:prstGeom prst="straightConnector1">
            <a:avLst/>
          </a:prstGeom>
          <a:noFill/>
          <a:ln cap="flat" cmpd="sng" w="28575">
            <a:solidFill>
              <a:schemeClr val="lt2"/>
            </a:solidFill>
            <a:prstDash val="solid"/>
            <a:round/>
            <a:headEnd len="med" w="med" type="none"/>
            <a:tailEnd len="med" w="med" type="none"/>
          </a:ln>
        </p:spPr>
      </p:cxnSp>
      <p:cxnSp>
        <p:nvCxnSpPr>
          <p:cNvPr id="480" name="Google Shape;480;p19"/>
          <p:cNvCxnSpPr/>
          <p:nvPr/>
        </p:nvCxnSpPr>
        <p:spPr>
          <a:xfrm rot="10800000">
            <a:off x="383025" y="-27300"/>
            <a:ext cx="0" cy="369300"/>
          </a:xfrm>
          <a:prstGeom prst="straightConnector1">
            <a:avLst/>
          </a:prstGeom>
          <a:noFill/>
          <a:ln cap="flat" cmpd="sng" w="28575">
            <a:solidFill>
              <a:schemeClr val="lt2"/>
            </a:solidFill>
            <a:prstDash val="solid"/>
            <a:round/>
            <a:headEnd len="med" w="med" type="none"/>
            <a:tailEnd len="med" w="med" type="none"/>
          </a:ln>
        </p:spPr>
      </p:cxnSp>
      <p:cxnSp>
        <p:nvCxnSpPr>
          <p:cNvPr id="481" name="Google Shape;481;p19"/>
          <p:cNvCxnSpPr/>
          <p:nvPr/>
        </p:nvCxnSpPr>
        <p:spPr>
          <a:xfrm rot="10800000">
            <a:off x="591538" y="-27300"/>
            <a:ext cx="0" cy="369300"/>
          </a:xfrm>
          <a:prstGeom prst="straightConnector1">
            <a:avLst/>
          </a:prstGeom>
          <a:noFill/>
          <a:ln cap="flat" cmpd="sng" w="28575">
            <a:solidFill>
              <a:schemeClr val="lt2"/>
            </a:solidFill>
            <a:prstDash val="solid"/>
            <a:round/>
            <a:headEnd len="med" w="med" type="none"/>
            <a:tailEnd len="med" w="med" type="none"/>
          </a:ln>
        </p:spPr>
      </p:cxnSp>
      <p:cxnSp>
        <p:nvCxnSpPr>
          <p:cNvPr id="482" name="Google Shape;482;p19"/>
          <p:cNvCxnSpPr/>
          <p:nvPr/>
        </p:nvCxnSpPr>
        <p:spPr>
          <a:xfrm>
            <a:off x="7209100" y="4815200"/>
            <a:ext cx="0" cy="348900"/>
          </a:xfrm>
          <a:prstGeom prst="straightConnector1">
            <a:avLst/>
          </a:prstGeom>
          <a:noFill/>
          <a:ln cap="flat" cmpd="sng" w="28575">
            <a:solidFill>
              <a:schemeClr val="lt2"/>
            </a:solidFill>
            <a:prstDash val="solid"/>
            <a:round/>
            <a:headEnd len="med" w="med" type="none"/>
            <a:tailEnd len="med" w="med" type="none"/>
          </a:ln>
        </p:spPr>
      </p:cxnSp>
      <p:cxnSp>
        <p:nvCxnSpPr>
          <p:cNvPr id="483" name="Google Shape;483;p19"/>
          <p:cNvCxnSpPr/>
          <p:nvPr/>
        </p:nvCxnSpPr>
        <p:spPr>
          <a:xfrm>
            <a:off x="7427975" y="4815200"/>
            <a:ext cx="0" cy="348900"/>
          </a:xfrm>
          <a:prstGeom prst="straightConnector1">
            <a:avLst/>
          </a:prstGeom>
          <a:noFill/>
          <a:ln cap="flat" cmpd="sng" w="28575">
            <a:solidFill>
              <a:schemeClr val="lt2"/>
            </a:solidFill>
            <a:prstDash val="solid"/>
            <a:round/>
            <a:headEnd len="med" w="med" type="none"/>
            <a:tailEnd len="med" w="med" type="none"/>
          </a:ln>
        </p:spPr>
      </p:cxnSp>
      <p:cxnSp>
        <p:nvCxnSpPr>
          <p:cNvPr id="484" name="Google Shape;484;p19"/>
          <p:cNvCxnSpPr/>
          <p:nvPr/>
        </p:nvCxnSpPr>
        <p:spPr>
          <a:xfrm>
            <a:off x="8768575" y="4302200"/>
            <a:ext cx="424200" cy="0"/>
          </a:xfrm>
          <a:prstGeom prst="straightConnector1">
            <a:avLst/>
          </a:prstGeom>
          <a:noFill/>
          <a:ln cap="flat" cmpd="sng" w="28575">
            <a:solidFill>
              <a:schemeClr val="lt2"/>
            </a:solidFill>
            <a:prstDash val="solid"/>
            <a:round/>
            <a:headEnd len="med" w="med" type="none"/>
            <a:tailEnd len="med" w="med" type="none"/>
          </a:ln>
        </p:spPr>
      </p:cxn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4">
    <p:spTree>
      <p:nvGrpSpPr>
        <p:cNvPr id="485" name="Shape 485"/>
        <p:cNvGrpSpPr/>
        <p:nvPr/>
      </p:nvGrpSpPr>
      <p:grpSpPr>
        <a:xfrm>
          <a:off x="0" y="0"/>
          <a:ext cx="0" cy="0"/>
          <a:chOff x="0" y="0"/>
          <a:chExt cx="0" cy="0"/>
        </a:xfrm>
      </p:grpSpPr>
      <p:sp>
        <p:nvSpPr>
          <p:cNvPr id="486" name="Google Shape;486;p20"/>
          <p:cNvSpPr txBox="1"/>
          <p:nvPr>
            <p:ph type="title"/>
          </p:nvPr>
        </p:nvSpPr>
        <p:spPr>
          <a:xfrm>
            <a:off x="720000" y="1637550"/>
            <a:ext cx="3597900" cy="1063200"/>
          </a:xfrm>
          <a:prstGeom prst="rect">
            <a:avLst/>
          </a:prstGeom>
        </p:spPr>
        <p:txBody>
          <a:bodyPr anchorCtr="0" anchor="b"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487" name="Google Shape;487;p20"/>
          <p:cNvSpPr txBox="1"/>
          <p:nvPr>
            <p:ph idx="1" type="subTitle"/>
          </p:nvPr>
        </p:nvSpPr>
        <p:spPr>
          <a:xfrm>
            <a:off x="720000" y="2700750"/>
            <a:ext cx="3597900" cy="8052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88" name="Google Shape;488;p20"/>
          <p:cNvSpPr/>
          <p:nvPr/>
        </p:nvSpPr>
        <p:spPr>
          <a:xfrm>
            <a:off x="-68400" y="3392525"/>
            <a:ext cx="9343125" cy="1504750"/>
          </a:xfrm>
          <a:custGeom>
            <a:rect b="b" l="l" r="r" t="t"/>
            <a:pathLst>
              <a:path extrusionOk="0" h="60190" w="373725">
                <a:moveTo>
                  <a:pt x="373725" y="7660"/>
                </a:moveTo>
                <a:lnTo>
                  <a:pt x="352385" y="7660"/>
                </a:lnTo>
                <a:lnTo>
                  <a:pt x="352385" y="60190"/>
                </a:lnTo>
                <a:lnTo>
                  <a:pt x="27633" y="60190"/>
                </a:lnTo>
                <a:lnTo>
                  <a:pt x="13816" y="46373"/>
                </a:lnTo>
                <a:lnTo>
                  <a:pt x="13816" y="0"/>
                </a:lnTo>
                <a:lnTo>
                  <a:pt x="0" y="0"/>
                </a:lnTo>
              </a:path>
            </a:pathLst>
          </a:custGeom>
          <a:noFill/>
          <a:ln cap="flat" cmpd="sng" w="28575">
            <a:solidFill>
              <a:schemeClr val="lt2"/>
            </a:solidFill>
            <a:prstDash val="solid"/>
            <a:round/>
            <a:headEnd len="med" w="med" type="none"/>
            <a:tailEnd len="med" w="med" type="none"/>
          </a:ln>
        </p:spPr>
      </p:sp>
      <p:cxnSp>
        <p:nvCxnSpPr>
          <p:cNvPr id="489" name="Google Shape;489;p20"/>
          <p:cNvCxnSpPr/>
          <p:nvPr/>
        </p:nvCxnSpPr>
        <p:spPr>
          <a:xfrm>
            <a:off x="8187200" y="4904100"/>
            <a:ext cx="0" cy="259800"/>
          </a:xfrm>
          <a:prstGeom prst="straightConnector1">
            <a:avLst/>
          </a:prstGeom>
          <a:noFill/>
          <a:ln cap="flat" cmpd="sng" w="28575">
            <a:solidFill>
              <a:schemeClr val="lt2"/>
            </a:solidFill>
            <a:prstDash val="solid"/>
            <a:round/>
            <a:headEnd len="med" w="med" type="none"/>
            <a:tailEnd len="med" w="med" type="none"/>
          </a:ln>
        </p:spPr>
      </p:cxnSp>
      <p:cxnSp>
        <p:nvCxnSpPr>
          <p:cNvPr id="490" name="Google Shape;490;p20"/>
          <p:cNvCxnSpPr/>
          <p:nvPr/>
        </p:nvCxnSpPr>
        <p:spPr>
          <a:xfrm>
            <a:off x="7959208" y="4904100"/>
            <a:ext cx="0" cy="280500"/>
          </a:xfrm>
          <a:prstGeom prst="straightConnector1">
            <a:avLst/>
          </a:prstGeom>
          <a:noFill/>
          <a:ln cap="flat" cmpd="sng" w="28575">
            <a:solidFill>
              <a:schemeClr val="lt2"/>
            </a:solidFill>
            <a:prstDash val="solid"/>
            <a:round/>
            <a:headEnd len="med" w="med" type="none"/>
            <a:tailEnd len="med" w="med" type="none"/>
          </a:ln>
        </p:spPr>
      </p:cxnSp>
      <p:cxnSp>
        <p:nvCxnSpPr>
          <p:cNvPr id="491" name="Google Shape;491;p20"/>
          <p:cNvCxnSpPr/>
          <p:nvPr/>
        </p:nvCxnSpPr>
        <p:spPr>
          <a:xfrm>
            <a:off x="7731225" y="4904100"/>
            <a:ext cx="0" cy="274800"/>
          </a:xfrm>
          <a:prstGeom prst="straightConnector1">
            <a:avLst/>
          </a:prstGeom>
          <a:noFill/>
          <a:ln cap="flat" cmpd="sng" w="28575">
            <a:solidFill>
              <a:schemeClr val="lt2"/>
            </a:solidFill>
            <a:prstDash val="solid"/>
            <a:round/>
            <a:headEnd len="med" w="med" type="none"/>
            <a:tailEnd len="med" w="med" type="none"/>
          </a:ln>
        </p:spPr>
      </p:cxnSp>
      <p:cxnSp>
        <p:nvCxnSpPr>
          <p:cNvPr id="492" name="Google Shape;492;p20"/>
          <p:cNvCxnSpPr/>
          <p:nvPr/>
        </p:nvCxnSpPr>
        <p:spPr>
          <a:xfrm>
            <a:off x="7503225" y="4904100"/>
            <a:ext cx="0" cy="280500"/>
          </a:xfrm>
          <a:prstGeom prst="straightConnector1">
            <a:avLst/>
          </a:prstGeom>
          <a:noFill/>
          <a:ln cap="flat" cmpd="sng" w="28575">
            <a:solidFill>
              <a:schemeClr val="lt2"/>
            </a:solidFill>
            <a:prstDash val="solid"/>
            <a:round/>
            <a:headEnd len="med" w="med" type="none"/>
            <a:tailEnd len="med" w="med" type="none"/>
          </a:ln>
        </p:spPr>
      </p:cxnSp>
      <p:sp>
        <p:nvSpPr>
          <p:cNvPr id="493" name="Google Shape;493;p20"/>
          <p:cNvSpPr/>
          <p:nvPr/>
        </p:nvSpPr>
        <p:spPr>
          <a:xfrm>
            <a:off x="1694940" y="4845169"/>
            <a:ext cx="102600" cy="102600"/>
          </a:xfrm>
          <a:prstGeom prst="ellipse">
            <a:avLst/>
          </a:prstGeom>
          <a:solidFill>
            <a:schemeClr val="lt1"/>
          </a:solidFill>
          <a:ln cap="flat" cmpd="sng" w="285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20"/>
          <p:cNvSpPr/>
          <p:nvPr/>
        </p:nvSpPr>
        <p:spPr>
          <a:xfrm>
            <a:off x="6311615" y="4845169"/>
            <a:ext cx="102600" cy="102600"/>
          </a:xfrm>
          <a:prstGeom prst="ellipse">
            <a:avLst/>
          </a:prstGeom>
          <a:solidFill>
            <a:schemeClr val="lt1"/>
          </a:solidFill>
          <a:ln cap="flat" cmpd="sng" w="285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20"/>
          <p:cNvSpPr/>
          <p:nvPr/>
        </p:nvSpPr>
        <p:spPr>
          <a:xfrm flipH="1">
            <a:off x="8772775" y="-54725"/>
            <a:ext cx="649775" cy="2679800"/>
          </a:xfrm>
          <a:custGeom>
            <a:rect b="b" l="l" r="r" t="t"/>
            <a:pathLst>
              <a:path extrusionOk="0" h="107192" w="25991">
                <a:moveTo>
                  <a:pt x="25991" y="0"/>
                </a:moveTo>
                <a:lnTo>
                  <a:pt x="25991" y="94880"/>
                </a:lnTo>
                <a:lnTo>
                  <a:pt x="14637" y="106234"/>
                </a:lnTo>
                <a:lnTo>
                  <a:pt x="4925" y="106234"/>
                </a:lnTo>
                <a:lnTo>
                  <a:pt x="0" y="107192"/>
                </a:lnTo>
              </a:path>
            </a:pathLst>
          </a:custGeom>
          <a:noFill/>
          <a:ln cap="flat" cmpd="sng" w="28575">
            <a:solidFill>
              <a:schemeClr val="lt2"/>
            </a:solidFill>
            <a:prstDash val="solid"/>
            <a:round/>
            <a:headEnd len="med" w="med" type="none"/>
            <a:tailEnd len="med" w="med" type="none"/>
          </a:ln>
        </p:spPr>
      </p:sp>
      <p:sp>
        <p:nvSpPr>
          <p:cNvPr id="496" name="Google Shape;496;p20"/>
          <p:cNvSpPr/>
          <p:nvPr/>
        </p:nvSpPr>
        <p:spPr>
          <a:xfrm flipH="1">
            <a:off x="8724850" y="488200"/>
            <a:ext cx="102600" cy="102600"/>
          </a:xfrm>
          <a:prstGeom prst="ellipse">
            <a:avLst/>
          </a:prstGeom>
          <a:solidFill>
            <a:schemeClr val="lt1"/>
          </a:solidFill>
          <a:ln cap="flat" cmpd="sng" w="285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20"/>
          <p:cNvSpPr/>
          <p:nvPr/>
        </p:nvSpPr>
        <p:spPr>
          <a:xfrm flipH="1">
            <a:off x="8724850" y="843875"/>
            <a:ext cx="102600" cy="102600"/>
          </a:xfrm>
          <a:prstGeom prst="ellipse">
            <a:avLst/>
          </a:prstGeom>
          <a:solidFill>
            <a:schemeClr val="lt1"/>
          </a:solidFill>
          <a:ln cap="flat" cmpd="sng" w="285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20"/>
          <p:cNvSpPr/>
          <p:nvPr/>
        </p:nvSpPr>
        <p:spPr>
          <a:xfrm flipH="1">
            <a:off x="8724850" y="1199550"/>
            <a:ext cx="102600" cy="102600"/>
          </a:xfrm>
          <a:prstGeom prst="ellipse">
            <a:avLst/>
          </a:prstGeom>
          <a:solidFill>
            <a:schemeClr val="lt1"/>
          </a:solidFill>
          <a:ln cap="flat" cmpd="sng" w="285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20"/>
          <p:cNvSpPr/>
          <p:nvPr/>
        </p:nvSpPr>
        <p:spPr>
          <a:xfrm>
            <a:off x="-109425" y="-124075"/>
            <a:ext cx="4295350" cy="451425"/>
          </a:xfrm>
          <a:custGeom>
            <a:rect b="b" l="l" r="r" t="t"/>
            <a:pathLst>
              <a:path extrusionOk="0" h="18057" w="171814">
                <a:moveTo>
                  <a:pt x="0" y="18057"/>
                </a:moveTo>
                <a:lnTo>
                  <a:pt x="171814" y="18057"/>
                </a:lnTo>
                <a:lnTo>
                  <a:pt x="171814" y="0"/>
                </a:lnTo>
              </a:path>
            </a:pathLst>
          </a:custGeom>
          <a:noFill/>
          <a:ln cap="flat" cmpd="sng" w="28575">
            <a:solidFill>
              <a:schemeClr val="lt2"/>
            </a:solidFill>
            <a:prstDash val="solid"/>
            <a:round/>
            <a:headEnd len="med" w="med" type="none"/>
            <a:tailEnd len="med" w="med" type="none"/>
          </a:ln>
        </p:spPr>
      </p:sp>
      <p:sp>
        <p:nvSpPr>
          <p:cNvPr id="500" name="Google Shape;500;p20"/>
          <p:cNvSpPr/>
          <p:nvPr/>
        </p:nvSpPr>
        <p:spPr>
          <a:xfrm>
            <a:off x="4131165" y="270985"/>
            <a:ext cx="102600" cy="102600"/>
          </a:xfrm>
          <a:prstGeom prst="ellipse">
            <a:avLst/>
          </a:prstGeom>
          <a:solidFill>
            <a:schemeClr val="lt1"/>
          </a:solidFill>
          <a:ln cap="flat" cmpd="sng" w="285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01" name="Google Shape;501;p20"/>
          <p:cNvCxnSpPr/>
          <p:nvPr/>
        </p:nvCxnSpPr>
        <p:spPr>
          <a:xfrm rot="10800000">
            <a:off x="383025" y="-27300"/>
            <a:ext cx="0" cy="369300"/>
          </a:xfrm>
          <a:prstGeom prst="straightConnector1">
            <a:avLst/>
          </a:prstGeom>
          <a:noFill/>
          <a:ln cap="flat" cmpd="sng" w="28575">
            <a:solidFill>
              <a:schemeClr val="lt2"/>
            </a:solidFill>
            <a:prstDash val="solid"/>
            <a:round/>
            <a:headEnd len="med" w="med" type="none"/>
            <a:tailEnd len="med" w="med" type="none"/>
          </a:ln>
        </p:spPr>
      </p:cxnSp>
      <p:cxnSp>
        <p:nvCxnSpPr>
          <p:cNvPr id="502" name="Google Shape;502;p20"/>
          <p:cNvCxnSpPr/>
          <p:nvPr/>
        </p:nvCxnSpPr>
        <p:spPr>
          <a:xfrm rot="10800000">
            <a:off x="591538" y="-27300"/>
            <a:ext cx="0" cy="369300"/>
          </a:xfrm>
          <a:prstGeom prst="straightConnector1">
            <a:avLst/>
          </a:prstGeom>
          <a:noFill/>
          <a:ln cap="flat" cmpd="sng" w="28575">
            <a:solidFill>
              <a:schemeClr val="lt2"/>
            </a:solidFill>
            <a:prstDash val="solid"/>
            <a:round/>
            <a:headEnd len="med" w="med" type="none"/>
            <a:tailEnd len="med" w="med" type="none"/>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1" name="Shape 11"/>
        <p:cNvGrpSpPr/>
        <p:nvPr/>
      </p:nvGrpSpPr>
      <p:grpSpPr>
        <a:xfrm>
          <a:off x="0" y="0"/>
          <a:ext cx="0" cy="0"/>
          <a:chOff x="0" y="0"/>
          <a:chExt cx="0" cy="0"/>
        </a:xfrm>
      </p:grpSpPr>
      <p:sp>
        <p:nvSpPr>
          <p:cNvPr id="12" name="Google Shape;12;p3"/>
          <p:cNvSpPr txBox="1"/>
          <p:nvPr>
            <p:ph type="title"/>
          </p:nvPr>
        </p:nvSpPr>
        <p:spPr>
          <a:xfrm>
            <a:off x="2010425" y="539500"/>
            <a:ext cx="5972400" cy="16953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3" name="Google Shape;13;p3"/>
          <p:cNvSpPr txBox="1"/>
          <p:nvPr>
            <p:ph hasCustomPrompt="1" idx="2" type="title"/>
          </p:nvPr>
        </p:nvSpPr>
        <p:spPr>
          <a:xfrm>
            <a:off x="713225" y="539500"/>
            <a:ext cx="1144800" cy="915900"/>
          </a:xfrm>
          <a:prstGeom prst="rect">
            <a:avLst/>
          </a:prstGeom>
          <a:noFill/>
        </p:spPr>
        <p:txBody>
          <a:bodyPr anchorCtr="0" anchor="ctr" bIns="91425" lIns="91425" spcFirstLastPara="1" rIns="91425" wrap="square" tIns="91425">
            <a:noAutofit/>
          </a:bodyPr>
          <a:lstStyle>
            <a:lvl1pPr lvl="0" rtl="0" algn="r">
              <a:spcBef>
                <a:spcPts val="0"/>
              </a:spcBef>
              <a:spcAft>
                <a:spcPts val="0"/>
              </a:spcAft>
              <a:buClr>
                <a:schemeClr val="lt1"/>
              </a:buClr>
              <a:buSzPts val="6000"/>
              <a:buNone/>
              <a:defRPr sz="6000">
                <a:solidFill>
                  <a:schemeClr val="accent3"/>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4" name="Google Shape;14;p3"/>
          <p:cNvSpPr txBox="1"/>
          <p:nvPr>
            <p:ph idx="1" type="subTitle"/>
          </p:nvPr>
        </p:nvSpPr>
        <p:spPr>
          <a:xfrm>
            <a:off x="2010425" y="2233075"/>
            <a:ext cx="5972400" cy="3750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cxnSp>
        <p:nvCxnSpPr>
          <p:cNvPr id="15" name="Google Shape;15;p3"/>
          <p:cNvCxnSpPr/>
          <p:nvPr/>
        </p:nvCxnSpPr>
        <p:spPr>
          <a:xfrm rot="10800000">
            <a:off x="1121625" y="329281"/>
            <a:ext cx="7708500" cy="0"/>
          </a:xfrm>
          <a:prstGeom prst="straightConnector1">
            <a:avLst/>
          </a:prstGeom>
          <a:noFill/>
          <a:ln cap="flat" cmpd="sng" w="28575">
            <a:solidFill>
              <a:schemeClr val="lt2"/>
            </a:solidFill>
            <a:prstDash val="solid"/>
            <a:round/>
            <a:headEnd len="med" w="med" type="none"/>
            <a:tailEnd len="med" w="med" type="none"/>
          </a:ln>
        </p:spPr>
      </p:cxnSp>
      <p:grpSp>
        <p:nvGrpSpPr>
          <p:cNvPr id="16" name="Google Shape;16;p3"/>
          <p:cNvGrpSpPr/>
          <p:nvPr/>
        </p:nvGrpSpPr>
        <p:grpSpPr>
          <a:xfrm>
            <a:off x="304653" y="141032"/>
            <a:ext cx="817140" cy="376477"/>
            <a:chOff x="404400" y="2928600"/>
            <a:chExt cx="993000" cy="457500"/>
          </a:xfrm>
        </p:grpSpPr>
        <p:sp>
          <p:nvSpPr>
            <p:cNvPr id="17" name="Google Shape;17;p3"/>
            <p:cNvSpPr/>
            <p:nvPr/>
          </p:nvSpPr>
          <p:spPr>
            <a:xfrm>
              <a:off x="507325" y="3136900"/>
              <a:ext cx="139300" cy="27275"/>
            </a:xfrm>
            <a:custGeom>
              <a:rect b="b" l="l" r="r" t="t"/>
              <a:pathLst>
                <a:path extrusionOk="0" h="1091" w="5572">
                  <a:moveTo>
                    <a:pt x="546" y="1"/>
                  </a:moveTo>
                  <a:cubicBezTo>
                    <a:pt x="245" y="1"/>
                    <a:pt x="0" y="244"/>
                    <a:pt x="0" y="545"/>
                  </a:cubicBezTo>
                  <a:cubicBezTo>
                    <a:pt x="0" y="846"/>
                    <a:pt x="245" y="1090"/>
                    <a:pt x="546" y="1090"/>
                  </a:cubicBezTo>
                  <a:lnTo>
                    <a:pt x="5572" y="1090"/>
                  </a:lnTo>
                  <a:lnTo>
                    <a:pt x="557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3"/>
            <p:cNvSpPr/>
            <p:nvPr/>
          </p:nvSpPr>
          <p:spPr>
            <a:xfrm>
              <a:off x="1176350" y="3136900"/>
              <a:ext cx="118050" cy="27275"/>
            </a:xfrm>
            <a:custGeom>
              <a:rect b="b" l="l" r="r" t="t"/>
              <a:pathLst>
                <a:path extrusionOk="0" h="1091" w="4722">
                  <a:moveTo>
                    <a:pt x="544" y="1"/>
                  </a:moveTo>
                  <a:cubicBezTo>
                    <a:pt x="244" y="1"/>
                    <a:pt x="0" y="243"/>
                    <a:pt x="0" y="545"/>
                  </a:cubicBezTo>
                  <a:cubicBezTo>
                    <a:pt x="0" y="846"/>
                    <a:pt x="244" y="1090"/>
                    <a:pt x="544" y="1090"/>
                  </a:cubicBezTo>
                  <a:lnTo>
                    <a:pt x="4177" y="1090"/>
                  </a:lnTo>
                  <a:cubicBezTo>
                    <a:pt x="4478" y="1090"/>
                    <a:pt x="4722" y="846"/>
                    <a:pt x="4722" y="545"/>
                  </a:cubicBezTo>
                  <a:cubicBezTo>
                    <a:pt x="4722" y="243"/>
                    <a:pt x="4478" y="1"/>
                    <a:pt x="417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3"/>
            <p:cNvSpPr/>
            <p:nvPr/>
          </p:nvSpPr>
          <p:spPr>
            <a:xfrm>
              <a:off x="764625" y="3018200"/>
              <a:ext cx="496975" cy="278275"/>
            </a:xfrm>
            <a:custGeom>
              <a:rect b="b" l="l" r="r" t="t"/>
              <a:pathLst>
                <a:path extrusionOk="0" h="11131" w="19879">
                  <a:moveTo>
                    <a:pt x="0" y="0"/>
                  </a:moveTo>
                  <a:lnTo>
                    <a:pt x="0" y="11130"/>
                  </a:lnTo>
                  <a:lnTo>
                    <a:pt x="16576" y="11130"/>
                  </a:lnTo>
                  <a:lnTo>
                    <a:pt x="16576" y="11120"/>
                  </a:lnTo>
                  <a:cubicBezTo>
                    <a:pt x="17901" y="11120"/>
                    <a:pt x="19044" y="9807"/>
                    <a:pt x="19571" y="7913"/>
                  </a:cubicBezTo>
                  <a:cubicBezTo>
                    <a:pt x="19769" y="7200"/>
                    <a:pt x="19879" y="6404"/>
                    <a:pt x="19879" y="5565"/>
                  </a:cubicBezTo>
                  <a:cubicBezTo>
                    <a:pt x="19879" y="2499"/>
                    <a:pt x="18400" y="12"/>
                    <a:pt x="16576" y="12"/>
                  </a:cubicBezTo>
                  <a:lnTo>
                    <a:pt x="1657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a:off x="682050" y="3018475"/>
              <a:ext cx="165200" cy="277750"/>
            </a:xfrm>
            <a:custGeom>
              <a:rect b="b" l="l" r="r" t="t"/>
              <a:pathLst>
                <a:path extrusionOk="0" h="11110" w="6608">
                  <a:moveTo>
                    <a:pt x="3303" y="1"/>
                  </a:moveTo>
                  <a:cubicBezTo>
                    <a:pt x="1479" y="1"/>
                    <a:pt x="1" y="2488"/>
                    <a:pt x="1" y="5554"/>
                  </a:cubicBezTo>
                  <a:cubicBezTo>
                    <a:pt x="1" y="8622"/>
                    <a:pt x="1479" y="11109"/>
                    <a:pt x="3303" y="11109"/>
                  </a:cubicBezTo>
                  <a:cubicBezTo>
                    <a:pt x="4629" y="11109"/>
                    <a:pt x="5771" y="9796"/>
                    <a:pt x="6298" y="7902"/>
                  </a:cubicBezTo>
                  <a:cubicBezTo>
                    <a:pt x="6496" y="7189"/>
                    <a:pt x="6607" y="6393"/>
                    <a:pt x="6607" y="5554"/>
                  </a:cubicBezTo>
                  <a:cubicBezTo>
                    <a:pt x="6607" y="2488"/>
                    <a:pt x="5128" y="1"/>
                    <a:pt x="33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
            <p:cNvSpPr/>
            <p:nvPr/>
          </p:nvSpPr>
          <p:spPr>
            <a:xfrm>
              <a:off x="705025" y="3041450"/>
              <a:ext cx="119225" cy="231800"/>
            </a:xfrm>
            <a:custGeom>
              <a:rect b="b" l="l" r="r" t="t"/>
              <a:pathLst>
                <a:path extrusionOk="0" h="9272" w="4769">
                  <a:moveTo>
                    <a:pt x="2384" y="1"/>
                  </a:moveTo>
                  <a:cubicBezTo>
                    <a:pt x="1257" y="1"/>
                    <a:pt x="1" y="1905"/>
                    <a:pt x="1" y="4635"/>
                  </a:cubicBezTo>
                  <a:cubicBezTo>
                    <a:pt x="1" y="7367"/>
                    <a:pt x="1257" y="9271"/>
                    <a:pt x="2384" y="9271"/>
                  </a:cubicBezTo>
                  <a:cubicBezTo>
                    <a:pt x="3513" y="9271"/>
                    <a:pt x="4769" y="7367"/>
                    <a:pt x="4769" y="4635"/>
                  </a:cubicBezTo>
                  <a:cubicBezTo>
                    <a:pt x="4769" y="1905"/>
                    <a:pt x="3513" y="1"/>
                    <a:pt x="238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a:off x="764625" y="3018200"/>
              <a:ext cx="489275" cy="278275"/>
            </a:xfrm>
            <a:custGeom>
              <a:rect b="b" l="l" r="r" t="t"/>
              <a:pathLst>
                <a:path extrusionOk="0" h="11131" w="19571">
                  <a:moveTo>
                    <a:pt x="3889" y="0"/>
                  </a:moveTo>
                  <a:lnTo>
                    <a:pt x="3889" y="12"/>
                  </a:lnTo>
                  <a:cubicBezTo>
                    <a:pt x="5713" y="12"/>
                    <a:pt x="7192" y="2499"/>
                    <a:pt x="7192" y="5565"/>
                  </a:cubicBezTo>
                  <a:cubicBezTo>
                    <a:pt x="7192" y="6404"/>
                    <a:pt x="7081" y="7200"/>
                    <a:pt x="6884" y="7913"/>
                  </a:cubicBezTo>
                  <a:lnTo>
                    <a:pt x="2995" y="7913"/>
                  </a:lnTo>
                  <a:cubicBezTo>
                    <a:pt x="2468" y="9807"/>
                    <a:pt x="1326" y="11120"/>
                    <a:pt x="0" y="11120"/>
                  </a:cubicBezTo>
                  <a:lnTo>
                    <a:pt x="0" y="11130"/>
                  </a:lnTo>
                  <a:lnTo>
                    <a:pt x="16576" y="11130"/>
                  </a:lnTo>
                  <a:lnTo>
                    <a:pt x="16576" y="11120"/>
                  </a:lnTo>
                  <a:cubicBezTo>
                    <a:pt x="17901" y="11120"/>
                    <a:pt x="19044" y="9807"/>
                    <a:pt x="19571" y="7913"/>
                  </a:cubicBezTo>
                  <a:lnTo>
                    <a:pt x="15373" y="7913"/>
                  </a:lnTo>
                  <a:cubicBezTo>
                    <a:pt x="15570" y="7200"/>
                    <a:pt x="15681" y="6404"/>
                    <a:pt x="15681" y="5565"/>
                  </a:cubicBezTo>
                  <a:cubicBezTo>
                    <a:pt x="15681" y="2499"/>
                    <a:pt x="14203" y="12"/>
                    <a:pt x="12379" y="12"/>
                  </a:cubicBezTo>
                  <a:lnTo>
                    <a:pt x="12379" y="0"/>
                  </a:lnTo>
                  <a:lnTo>
                    <a:pt x="10381" y="0"/>
                  </a:lnTo>
                  <a:lnTo>
                    <a:pt x="10381" y="12"/>
                  </a:lnTo>
                  <a:cubicBezTo>
                    <a:pt x="12205" y="12"/>
                    <a:pt x="13684" y="2499"/>
                    <a:pt x="13684" y="5565"/>
                  </a:cubicBezTo>
                  <a:cubicBezTo>
                    <a:pt x="13684" y="6404"/>
                    <a:pt x="13574" y="7200"/>
                    <a:pt x="13376" y="7913"/>
                  </a:cubicBezTo>
                  <a:lnTo>
                    <a:pt x="8880" y="7913"/>
                  </a:lnTo>
                  <a:cubicBezTo>
                    <a:pt x="9078" y="7200"/>
                    <a:pt x="9190" y="6404"/>
                    <a:pt x="9190" y="5565"/>
                  </a:cubicBezTo>
                  <a:cubicBezTo>
                    <a:pt x="9190" y="2499"/>
                    <a:pt x="7711" y="12"/>
                    <a:pt x="5887" y="12"/>
                  </a:cubicBezTo>
                  <a:lnTo>
                    <a:pt x="5887" y="0"/>
                  </a:lnTo>
                  <a:close/>
                </a:path>
              </a:pathLst>
            </a:custGeom>
            <a:solidFill>
              <a:srgbClr val="484C69">
                <a:alpha val="364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a:off x="1035625" y="3018200"/>
              <a:ext cx="132550" cy="278275"/>
            </a:xfrm>
            <a:custGeom>
              <a:rect b="b" l="l" r="r" t="t"/>
              <a:pathLst>
                <a:path extrusionOk="0" h="11131" w="5302">
                  <a:moveTo>
                    <a:pt x="1" y="0"/>
                  </a:moveTo>
                  <a:lnTo>
                    <a:pt x="1" y="12"/>
                  </a:lnTo>
                  <a:cubicBezTo>
                    <a:pt x="1825" y="12"/>
                    <a:pt x="3305" y="2499"/>
                    <a:pt x="3305" y="5565"/>
                  </a:cubicBezTo>
                  <a:cubicBezTo>
                    <a:pt x="3305" y="8633"/>
                    <a:pt x="1825" y="11120"/>
                    <a:pt x="1" y="11120"/>
                  </a:cubicBezTo>
                  <a:lnTo>
                    <a:pt x="1" y="11130"/>
                  </a:lnTo>
                  <a:lnTo>
                    <a:pt x="1998" y="11130"/>
                  </a:lnTo>
                  <a:lnTo>
                    <a:pt x="1998" y="11120"/>
                  </a:lnTo>
                  <a:cubicBezTo>
                    <a:pt x="3823" y="11120"/>
                    <a:pt x="5301" y="8633"/>
                    <a:pt x="5301" y="5565"/>
                  </a:cubicBezTo>
                  <a:cubicBezTo>
                    <a:pt x="5301" y="2499"/>
                    <a:pt x="3823" y="12"/>
                    <a:pt x="1998" y="12"/>
                  </a:cubicBezTo>
                  <a:lnTo>
                    <a:pt x="199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a:off x="873350" y="3018200"/>
              <a:ext cx="132550" cy="278275"/>
            </a:xfrm>
            <a:custGeom>
              <a:rect b="b" l="l" r="r" t="t"/>
              <a:pathLst>
                <a:path extrusionOk="0" h="11131" w="5302">
                  <a:moveTo>
                    <a:pt x="0" y="0"/>
                  </a:moveTo>
                  <a:lnTo>
                    <a:pt x="0" y="12"/>
                  </a:lnTo>
                  <a:cubicBezTo>
                    <a:pt x="1825" y="12"/>
                    <a:pt x="3304" y="2499"/>
                    <a:pt x="3304" y="5565"/>
                  </a:cubicBezTo>
                  <a:cubicBezTo>
                    <a:pt x="3304" y="8633"/>
                    <a:pt x="1825" y="11120"/>
                    <a:pt x="0" y="11120"/>
                  </a:cubicBezTo>
                  <a:lnTo>
                    <a:pt x="0" y="11130"/>
                  </a:lnTo>
                  <a:lnTo>
                    <a:pt x="1997" y="11130"/>
                  </a:lnTo>
                  <a:lnTo>
                    <a:pt x="1997" y="11120"/>
                  </a:lnTo>
                  <a:cubicBezTo>
                    <a:pt x="3822" y="11120"/>
                    <a:pt x="5301" y="8633"/>
                    <a:pt x="5301" y="5565"/>
                  </a:cubicBezTo>
                  <a:cubicBezTo>
                    <a:pt x="5301" y="2499"/>
                    <a:pt x="3822" y="12"/>
                    <a:pt x="1997" y="12"/>
                  </a:cubicBezTo>
                  <a:lnTo>
                    <a:pt x="199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a:off x="628200" y="3136900"/>
              <a:ext cx="136450" cy="27275"/>
            </a:xfrm>
            <a:custGeom>
              <a:rect b="b" l="l" r="r" t="t"/>
              <a:pathLst>
                <a:path extrusionOk="0" h="1091" w="5458">
                  <a:moveTo>
                    <a:pt x="546" y="1"/>
                  </a:moveTo>
                  <a:cubicBezTo>
                    <a:pt x="244" y="1"/>
                    <a:pt x="0" y="243"/>
                    <a:pt x="0" y="545"/>
                  </a:cubicBezTo>
                  <a:cubicBezTo>
                    <a:pt x="0" y="846"/>
                    <a:pt x="244" y="1090"/>
                    <a:pt x="546" y="1090"/>
                  </a:cubicBezTo>
                  <a:lnTo>
                    <a:pt x="4913" y="1090"/>
                  </a:lnTo>
                  <a:cubicBezTo>
                    <a:pt x="5214" y="1090"/>
                    <a:pt x="5457" y="846"/>
                    <a:pt x="5457" y="545"/>
                  </a:cubicBezTo>
                  <a:cubicBezTo>
                    <a:pt x="5457" y="243"/>
                    <a:pt x="5214" y="1"/>
                    <a:pt x="491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a:off x="404400" y="2928600"/>
              <a:ext cx="993000" cy="457500"/>
            </a:xfrm>
            <a:custGeom>
              <a:rect b="b" l="l" r="r" t="t"/>
              <a:pathLst>
                <a:path extrusionOk="0" h="18300" w="39720">
                  <a:moveTo>
                    <a:pt x="38982" y="738"/>
                  </a:moveTo>
                  <a:lnTo>
                    <a:pt x="38982" y="17563"/>
                  </a:lnTo>
                  <a:lnTo>
                    <a:pt x="737" y="17563"/>
                  </a:lnTo>
                  <a:lnTo>
                    <a:pt x="737" y="738"/>
                  </a:lnTo>
                  <a:close/>
                  <a:moveTo>
                    <a:pt x="0" y="0"/>
                  </a:moveTo>
                  <a:lnTo>
                    <a:pt x="0" y="18300"/>
                  </a:lnTo>
                  <a:lnTo>
                    <a:pt x="39719" y="18300"/>
                  </a:lnTo>
                  <a:lnTo>
                    <a:pt x="3971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 name="Google Shape;27;p3"/>
          <p:cNvSpPr/>
          <p:nvPr/>
        </p:nvSpPr>
        <p:spPr>
          <a:xfrm>
            <a:off x="4994014" y="277963"/>
            <a:ext cx="102600" cy="102600"/>
          </a:xfrm>
          <a:prstGeom prst="ellipse">
            <a:avLst/>
          </a:prstGeom>
          <a:solidFill>
            <a:schemeClr val="lt1"/>
          </a:solidFill>
          <a:ln cap="flat" cmpd="sng" w="285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a:off x="5417339" y="277963"/>
            <a:ext cx="102600" cy="102600"/>
          </a:xfrm>
          <a:prstGeom prst="ellipse">
            <a:avLst/>
          </a:prstGeom>
          <a:solidFill>
            <a:schemeClr val="lt1"/>
          </a:solidFill>
          <a:ln cap="flat" cmpd="sng" w="285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a:off x="5840664" y="277963"/>
            <a:ext cx="102600" cy="102600"/>
          </a:xfrm>
          <a:prstGeom prst="ellipse">
            <a:avLst/>
          </a:prstGeom>
          <a:solidFill>
            <a:schemeClr val="lt1"/>
          </a:solidFill>
          <a:ln cap="flat" cmpd="sng" w="285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a:off x="0" y="4689422"/>
            <a:ext cx="9192600" cy="4710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4_2">
    <p:spTree>
      <p:nvGrpSpPr>
        <p:cNvPr id="503" name="Shape 503"/>
        <p:cNvGrpSpPr/>
        <p:nvPr/>
      </p:nvGrpSpPr>
      <p:grpSpPr>
        <a:xfrm>
          <a:off x="0" y="0"/>
          <a:ext cx="0" cy="0"/>
          <a:chOff x="0" y="0"/>
          <a:chExt cx="0" cy="0"/>
        </a:xfrm>
      </p:grpSpPr>
      <p:sp>
        <p:nvSpPr>
          <p:cNvPr id="504" name="Google Shape;504;p21"/>
          <p:cNvSpPr txBox="1"/>
          <p:nvPr>
            <p:ph type="title"/>
          </p:nvPr>
        </p:nvSpPr>
        <p:spPr>
          <a:xfrm>
            <a:off x="713225" y="891925"/>
            <a:ext cx="3757500" cy="771900"/>
          </a:xfrm>
          <a:prstGeom prst="rect">
            <a:avLst/>
          </a:prstGeom>
        </p:spPr>
        <p:txBody>
          <a:bodyPr anchorCtr="0" anchor="b"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505" name="Google Shape;505;p21"/>
          <p:cNvSpPr txBox="1"/>
          <p:nvPr>
            <p:ph idx="1" type="subTitle"/>
          </p:nvPr>
        </p:nvSpPr>
        <p:spPr>
          <a:xfrm>
            <a:off x="713225" y="1663850"/>
            <a:ext cx="3757500" cy="8052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06" name="Google Shape;506;p21"/>
          <p:cNvSpPr/>
          <p:nvPr/>
        </p:nvSpPr>
        <p:spPr>
          <a:xfrm>
            <a:off x="-7075" y="311725"/>
            <a:ext cx="8809850" cy="4563525"/>
          </a:xfrm>
          <a:custGeom>
            <a:rect b="b" l="l" r="r" t="t"/>
            <a:pathLst>
              <a:path extrusionOk="0" h="182541" w="352394">
                <a:moveTo>
                  <a:pt x="0" y="0"/>
                </a:moveTo>
                <a:lnTo>
                  <a:pt x="338649" y="283"/>
                </a:lnTo>
                <a:lnTo>
                  <a:pt x="351685" y="12186"/>
                </a:lnTo>
                <a:lnTo>
                  <a:pt x="352394" y="182541"/>
                </a:lnTo>
                <a:lnTo>
                  <a:pt x="111634" y="182541"/>
                </a:lnTo>
              </a:path>
            </a:pathLst>
          </a:custGeom>
          <a:noFill/>
          <a:ln cap="flat" cmpd="sng" w="28575">
            <a:solidFill>
              <a:schemeClr val="lt2"/>
            </a:solidFill>
            <a:prstDash val="solid"/>
            <a:round/>
            <a:headEnd len="med" w="med" type="none"/>
            <a:tailEnd len="med" w="med" type="none"/>
          </a:ln>
        </p:spPr>
      </p:sp>
      <p:grpSp>
        <p:nvGrpSpPr>
          <p:cNvPr id="507" name="Google Shape;507;p21"/>
          <p:cNvGrpSpPr/>
          <p:nvPr/>
        </p:nvGrpSpPr>
        <p:grpSpPr>
          <a:xfrm>
            <a:off x="1892827" y="4731732"/>
            <a:ext cx="899923" cy="288735"/>
            <a:chOff x="1133575" y="3018825"/>
            <a:chExt cx="1093600" cy="350875"/>
          </a:xfrm>
        </p:grpSpPr>
        <p:sp>
          <p:nvSpPr>
            <p:cNvPr id="508" name="Google Shape;508;p21"/>
            <p:cNvSpPr/>
            <p:nvPr/>
          </p:nvSpPr>
          <p:spPr>
            <a:xfrm>
              <a:off x="1264625" y="3099025"/>
              <a:ext cx="363150" cy="181800"/>
            </a:xfrm>
            <a:custGeom>
              <a:rect b="b" l="l" r="r" t="t"/>
              <a:pathLst>
                <a:path extrusionOk="0" h="7272" w="14526">
                  <a:moveTo>
                    <a:pt x="0" y="1"/>
                  </a:moveTo>
                  <a:lnTo>
                    <a:pt x="0" y="7272"/>
                  </a:lnTo>
                  <a:lnTo>
                    <a:pt x="14526" y="7272"/>
                  </a:lnTo>
                  <a:lnTo>
                    <a:pt x="1452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21"/>
            <p:cNvSpPr/>
            <p:nvPr/>
          </p:nvSpPr>
          <p:spPr>
            <a:xfrm>
              <a:off x="1236050" y="3070450"/>
              <a:ext cx="141625" cy="238950"/>
            </a:xfrm>
            <a:custGeom>
              <a:rect b="b" l="l" r="r" t="t"/>
              <a:pathLst>
                <a:path extrusionOk="0" h="9558" w="5665">
                  <a:moveTo>
                    <a:pt x="1" y="1"/>
                  </a:moveTo>
                  <a:lnTo>
                    <a:pt x="1" y="9557"/>
                  </a:lnTo>
                  <a:lnTo>
                    <a:pt x="5665" y="9557"/>
                  </a:lnTo>
                  <a:lnTo>
                    <a:pt x="5665" y="7272"/>
                  </a:lnTo>
                  <a:lnTo>
                    <a:pt x="2287" y="7272"/>
                  </a:lnTo>
                  <a:lnTo>
                    <a:pt x="2287" y="2288"/>
                  </a:lnTo>
                  <a:lnTo>
                    <a:pt x="5665" y="2288"/>
                  </a:lnTo>
                  <a:lnTo>
                    <a:pt x="566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21"/>
            <p:cNvSpPr/>
            <p:nvPr/>
          </p:nvSpPr>
          <p:spPr>
            <a:xfrm>
              <a:off x="1514750" y="3070450"/>
              <a:ext cx="141600" cy="238950"/>
            </a:xfrm>
            <a:custGeom>
              <a:rect b="b" l="l" r="r" t="t"/>
              <a:pathLst>
                <a:path extrusionOk="0" h="9558" w="5664">
                  <a:moveTo>
                    <a:pt x="0" y="1"/>
                  </a:moveTo>
                  <a:lnTo>
                    <a:pt x="0" y="2288"/>
                  </a:lnTo>
                  <a:lnTo>
                    <a:pt x="3378" y="2288"/>
                  </a:lnTo>
                  <a:lnTo>
                    <a:pt x="3378" y="7272"/>
                  </a:lnTo>
                  <a:lnTo>
                    <a:pt x="0" y="7272"/>
                  </a:lnTo>
                  <a:lnTo>
                    <a:pt x="0" y="9557"/>
                  </a:lnTo>
                  <a:lnTo>
                    <a:pt x="5663" y="9557"/>
                  </a:lnTo>
                  <a:lnTo>
                    <a:pt x="566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21"/>
            <p:cNvSpPr/>
            <p:nvPr/>
          </p:nvSpPr>
          <p:spPr>
            <a:xfrm>
              <a:off x="1189675" y="3070450"/>
              <a:ext cx="46400" cy="238950"/>
            </a:xfrm>
            <a:custGeom>
              <a:rect b="b" l="l" r="r" t="t"/>
              <a:pathLst>
                <a:path extrusionOk="0" h="9558" w="1856">
                  <a:moveTo>
                    <a:pt x="1" y="1"/>
                  </a:moveTo>
                  <a:lnTo>
                    <a:pt x="1" y="9557"/>
                  </a:lnTo>
                  <a:lnTo>
                    <a:pt x="1856" y="9557"/>
                  </a:lnTo>
                  <a:lnTo>
                    <a:pt x="185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21"/>
            <p:cNvSpPr/>
            <p:nvPr/>
          </p:nvSpPr>
          <p:spPr>
            <a:xfrm>
              <a:off x="1468350" y="3070450"/>
              <a:ext cx="46425" cy="57200"/>
            </a:xfrm>
            <a:custGeom>
              <a:rect b="b" l="l" r="r" t="t"/>
              <a:pathLst>
                <a:path extrusionOk="0" h="2288" w="1857">
                  <a:moveTo>
                    <a:pt x="0" y="1"/>
                  </a:moveTo>
                  <a:lnTo>
                    <a:pt x="0" y="1144"/>
                  </a:lnTo>
                  <a:lnTo>
                    <a:pt x="886" y="1144"/>
                  </a:lnTo>
                  <a:lnTo>
                    <a:pt x="886" y="2288"/>
                  </a:lnTo>
                  <a:lnTo>
                    <a:pt x="1856" y="2288"/>
                  </a:lnTo>
                  <a:lnTo>
                    <a:pt x="1856" y="1144"/>
                  </a:lnTo>
                  <a:lnTo>
                    <a:pt x="185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21"/>
            <p:cNvSpPr/>
            <p:nvPr/>
          </p:nvSpPr>
          <p:spPr>
            <a:xfrm>
              <a:off x="1468350" y="3252225"/>
              <a:ext cx="46425" cy="57175"/>
            </a:xfrm>
            <a:custGeom>
              <a:rect b="b" l="l" r="r" t="t"/>
              <a:pathLst>
                <a:path extrusionOk="0" h="2287" w="1857">
                  <a:moveTo>
                    <a:pt x="886" y="1"/>
                  </a:moveTo>
                  <a:lnTo>
                    <a:pt x="886" y="1144"/>
                  </a:lnTo>
                  <a:lnTo>
                    <a:pt x="0" y="1144"/>
                  </a:lnTo>
                  <a:lnTo>
                    <a:pt x="0" y="2286"/>
                  </a:lnTo>
                  <a:lnTo>
                    <a:pt x="1856" y="2286"/>
                  </a:lnTo>
                  <a:lnTo>
                    <a:pt x="1856" y="1144"/>
                  </a:lnTo>
                  <a:lnTo>
                    <a:pt x="185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21"/>
            <p:cNvSpPr/>
            <p:nvPr/>
          </p:nvSpPr>
          <p:spPr>
            <a:xfrm>
              <a:off x="1783350" y="3099025"/>
              <a:ext cx="363150" cy="181800"/>
            </a:xfrm>
            <a:custGeom>
              <a:rect b="b" l="l" r="r" t="t"/>
              <a:pathLst>
                <a:path extrusionOk="0" h="7272" w="14526">
                  <a:moveTo>
                    <a:pt x="0" y="1"/>
                  </a:moveTo>
                  <a:lnTo>
                    <a:pt x="0" y="7272"/>
                  </a:lnTo>
                  <a:lnTo>
                    <a:pt x="14525" y="7272"/>
                  </a:lnTo>
                  <a:lnTo>
                    <a:pt x="1452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21"/>
            <p:cNvSpPr/>
            <p:nvPr/>
          </p:nvSpPr>
          <p:spPr>
            <a:xfrm>
              <a:off x="1754775" y="3070450"/>
              <a:ext cx="141625" cy="238950"/>
            </a:xfrm>
            <a:custGeom>
              <a:rect b="b" l="l" r="r" t="t"/>
              <a:pathLst>
                <a:path extrusionOk="0" h="9558" w="5665">
                  <a:moveTo>
                    <a:pt x="0" y="1"/>
                  </a:moveTo>
                  <a:lnTo>
                    <a:pt x="0" y="9557"/>
                  </a:lnTo>
                  <a:lnTo>
                    <a:pt x="5664" y="9557"/>
                  </a:lnTo>
                  <a:lnTo>
                    <a:pt x="5664" y="7272"/>
                  </a:lnTo>
                  <a:lnTo>
                    <a:pt x="2287" y="7272"/>
                  </a:lnTo>
                  <a:lnTo>
                    <a:pt x="2287" y="2288"/>
                  </a:lnTo>
                  <a:lnTo>
                    <a:pt x="5664" y="2288"/>
                  </a:lnTo>
                  <a:lnTo>
                    <a:pt x="566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21"/>
            <p:cNvSpPr/>
            <p:nvPr/>
          </p:nvSpPr>
          <p:spPr>
            <a:xfrm>
              <a:off x="2033475" y="3070450"/>
              <a:ext cx="141600" cy="238950"/>
            </a:xfrm>
            <a:custGeom>
              <a:rect b="b" l="l" r="r" t="t"/>
              <a:pathLst>
                <a:path extrusionOk="0" h="9558" w="5664">
                  <a:moveTo>
                    <a:pt x="0" y="1"/>
                  </a:moveTo>
                  <a:lnTo>
                    <a:pt x="0" y="2288"/>
                  </a:lnTo>
                  <a:lnTo>
                    <a:pt x="3377" y="2288"/>
                  </a:lnTo>
                  <a:lnTo>
                    <a:pt x="3377" y="7272"/>
                  </a:lnTo>
                  <a:lnTo>
                    <a:pt x="0" y="7272"/>
                  </a:lnTo>
                  <a:lnTo>
                    <a:pt x="0" y="9557"/>
                  </a:lnTo>
                  <a:lnTo>
                    <a:pt x="5663" y="9557"/>
                  </a:lnTo>
                  <a:lnTo>
                    <a:pt x="566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21"/>
            <p:cNvSpPr/>
            <p:nvPr/>
          </p:nvSpPr>
          <p:spPr>
            <a:xfrm>
              <a:off x="1708375" y="3070450"/>
              <a:ext cx="46425" cy="238950"/>
            </a:xfrm>
            <a:custGeom>
              <a:rect b="b" l="l" r="r" t="t"/>
              <a:pathLst>
                <a:path extrusionOk="0" h="9558" w="1857">
                  <a:moveTo>
                    <a:pt x="0" y="1"/>
                  </a:moveTo>
                  <a:lnTo>
                    <a:pt x="0" y="9557"/>
                  </a:lnTo>
                  <a:lnTo>
                    <a:pt x="1856" y="9557"/>
                  </a:lnTo>
                  <a:lnTo>
                    <a:pt x="185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21"/>
            <p:cNvSpPr/>
            <p:nvPr/>
          </p:nvSpPr>
          <p:spPr>
            <a:xfrm>
              <a:off x="1987025" y="3070450"/>
              <a:ext cx="46475" cy="57200"/>
            </a:xfrm>
            <a:custGeom>
              <a:rect b="b" l="l" r="r" t="t"/>
              <a:pathLst>
                <a:path extrusionOk="0" h="2288" w="1859">
                  <a:moveTo>
                    <a:pt x="1" y="1"/>
                  </a:moveTo>
                  <a:lnTo>
                    <a:pt x="1" y="1144"/>
                  </a:lnTo>
                  <a:lnTo>
                    <a:pt x="888" y="1144"/>
                  </a:lnTo>
                  <a:lnTo>
                    <a:pt x="888" y="2288"/>
                  </a:lnTo>
                  <a:lnTo>
                    <a:pt x="1858" y="2288"/>
                  </a:lnTo>
                  <a:lnTo>
                    <a:pt x="1858" y="1144"/>
                  </a:lnTo>
                  <a:lnTo>
                    <a:pt x="18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21"/>
            <p:cNvSpPr/>
            <p:nvPr/>
          </p:nvSpPr>
          <p:spPr>
            <a:xfrm>
              <a:off x="1987025" y="3252225"/>
              <a:ext cx="46475" cy="57175"/>
            </a:xfrm>
            <a:custGeom>
              <a:rect b="b" l="l" r="r" t="t"/>
              <a:pathLst>
                <a:path extrusionOk="0" h="2287" w="1859">
                  <a:moveTo>
                    <a:pt x="888" y="1"/>
                  </a:moveTo>
                  <a:lnTo>
                    <a:pt x="888" y="1144"/>
                  </a:lnTo>
                  <a:lnTo>
                    <a:pt x="1" y="1144"/>
                  </a:lnTo>
                  <a:lnTo>
                    <a:pt x="1" y="2286"/>
                  </a:lnTo>
                  <a:lnTo>
                    <a:pt x="1858" y="2286"/>
                  </a:lnTo>
                  <a:lnTo>
                    <a:pt x="1858" y="1144"/>
                  </a:lnTo>
                  <a:lnTo>
                    <a:pt x="18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21"/>
            <p:cNvSpPr/>
            <p:nvPr/>
          </p:nvSpPr>
          <p:spPr>
            <a:xfrm>
              <a:off x="1133575" y="3018825"/>
              <a:ext cx="1093600" cy="350875"/>
            </a:xfrm>
            <a:custGeom>
              <a:rect b="b" l="l" r="r" t="t"/>
              <a:pathLst>
                <a:path extrusionOk="0" h="14035" w="43744">
                  <a:moveTo>
                    <a:pt x="42624" y="737"/>
                  </a:moveTo>
                  <a:cubicBezTo>
                    <a:pt x="42835" y="737"/>
                    <a:pt x="43007" y="909"/>
                    <a:pt x="43007" y="1120"/>
                  </a:cubicBezTo>
                  <a:lnTo>
                    <a:pt x="43007" y="12914"/>
                  </a:lnTo>
                  <a:cubicBezTo>
                    <a:pt x="43007" y="13126"/>
                    <a:pt x="42835" y="13298"/>
                    <a:pt x="42624" y="13298"/>
                  </a:cubicBezTo>
                  <a:lnTo>
                    <a:pt x="1121" y="13298"/>
                  </a:lnTo>
                  <a:cubicBezTo>
                    <a:pt x="908" y="13298"/>
                    <a:pt x="737" y="13126"/>
                    <a:pt x="737" y="12914"/>
                  </a:cubicBezTo>
                  <a:lnTo>
                    <a:pt x="737" y="1120"/>
                  </a:lnTo>
                  <a:cubicBezTo>
                    <a:pt x="737" y="909"/>
                    <a:pt x="908" y="737"/>
                    <a:pt x="1121" y="737"/>
                  </a:cubicBezTo>
                  <a:close/>
                  <a:moveTo>
                    <a:pt x="1121" y="1"/>
                  </a:moveTo>
                  <a:cubicBezTo>
                    <a:pt x="503" y="1"/>
                    <a:pt x="0" y="503"/>
                    <a:pt x="0" y="1120"/>
                  </a:cubicBezTo>
                  <a:lnTo>
                    <a:pt x="0" y="12914"/>
                  </a:lnTo>
                  <a:cubicBezTo>
                    <a:pt x="0" y="13532"/>
                    <a:pt x="503" y="14035"/>
                    <a:pt x="1121" y="14035"/>
                  </a:cubicBezTo>
                  <a:lnTo>
                    <a:pt x="42624" y="14035"/>
                  </a:lnTo>
                  <a:cubicBezTo>
                    <a:pt x="43241" y="14035"/>
                    <a:pt x="43743" y="13532"/>
                    <a:pt x="43743" y="12914"/>
                  </a:cubicBezTo>
                  <a:lnTo>
                    <a:pt x="43743" y="1120"/>
                  </a:lnTo>
                  <a:cubicBezTo>
                    <a:pt x="43743" y="503"/>
                    <a:pt x="43241" y="1"/>
                    <a:pt x="4262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1" name="Google Shape;521;p21"/>
          <p:cNvSpPr/>
          <p:nvPr/>
        </p:nvSpPr>
        <p:spPr>
          <a:xfrm>
            <a:off x="8749024" y="4817946"/>
            <a:ext cx="102600" cy="102600"/>
          </a:xfrm>
          <a:prstGeom prst="ellipse">
            <a:avLst/>
          </a:prstGeom>
          <a:solidFill>
            <a:schemeClr val="lt1"/>
          </a:solidFill>
          <a:ln cap="flat" cmpd="sng" w="285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21"/>
          <p:cNvSpPr/>
          <p:nvPr/>
        </p:nvSpPr>
        <p:spPr>
          <a:xfrm>
            <a:off x="6382474" y="4817946"/>
            <a:ext cx="102600" cy="102600"/>
          </a:xfrm>
          <a:prstGeom prst="ellipse">
            <a:avLst/>
          </a:prstGeom>
          <a:solidFill>
            <a:schemeClr val="lt1"/>
          </a:solidFill>
          <a:ln cap="flat" cmpd="sng" w="285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3" name="Google Shape;523;p21"/>
          <p:cNvGrpSpPr/>
          <p:nvPr/>
        </p:nvGrpSpPr>
        <p:grpSpPr>
          <a:xfrm>
            <a:off x="8417090" y="3658947"/>
            <a:ext cx="503100" cy="891304"/>
            <a:chOff x="5800375" y="1914075"/>
            <a:chExt cx="611375" cy="1083125"/>
          </a:xfrm>
        </p:grpSpPr>
        <p:sp>
          <p:nvSpPr>
            <p:cNvPr id="524" name="Google Shape;524;p21"/>
            <p:cNvSpPr/>
            <p:nvPr/>
          </p:nvSpPr>
          <p:spPr>
            <a:xfrm>
              <a:off x="5848675" y="1978550"/>
              <a:ext cx="475100" cy="249425"/>
            </a:xfrm>
            <a:custGeom>
              <a:rect b="b" l="l" r="r" t="t"/>
              <a:pathLst>
                <a:path extrusionOk="0" h="9977" w="19004">
                  <a:moveTo>
                    <a:pt x="720" y="0"/>
                  </a:moveTo>
                  <a:cubicBezTo>
                    <a:pt x="322" y="0"/>
                    <a:pt x="0" y="323"/>
                    <a:pt x="0" y="720"/>
                  </a:cubicBezTo>
                  <a:lnTo>
                    <a:pt x="0" y="9257"/>
                  </a:lnTo>
                  <a:cubicBezTo>
                    <a:pt x="0" y="9654"/>
                    <a:pt x="322" y="9976"/>
                    <a:pt x="720" y="9976"/>
                  </a:cubicBezTo>
                  <a:lnTo>
                    <a:pt x="18284" y="9976"/>
                  </a:lnTo>
                  <a:cubicBezTo>
                    <a:pt x="18681" y="9976"/>
                    <a:pt x="19004" y="9654"/>
                    <a:pt x="19004" y="9257"/>
                  </a:cubicBezTo>
                  <a:lnTo>
                    <a:pt x="19004" y="720"/>
                  </a:lnTo>
                  <a:cubicBezTo>
                    <a:pt x="19004" y="323"/>
                    <a:pt x="18681" y="0"/>
                    <a:pt x="182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21"/>
            <p:cNvSpPr/>
            <p:nvPr/>
          </p:nvSpPr>
          <p:spPr>
            <a:xfrm>
              <a:off x="5888300" y="1978550"/>
              <a:ext cx="475125" cy="249425"/>
            </a:xfrm>
            <a:custGeom>
              <a:rect b="b" l="l" r="r" t="t"/>
              <a:pathLst>
                <a:path extrusionOk="0" h="9977" w="19005">
                  <a:moveTo>
                    <a:pt x="721" y="0"/>
                  </a:moveTo>
                  <a:cubicBezTo>
                    <a:pt x="323" y="0"/>
                    <a:pt x="1" y="323"/>
                    <a:pt x="1" y="720"/>
                  </a:cubicBezTo>
                  <a:lnTo>
                    <a:pt x="1" y="9257"/>
                  </a:lnTo>
                  <a:cubicBezTo>
                    <a:pt x="1" y="9654"/>
                    <a:pt x="323" y="9976"/>
                    <a:pt x="721" y="9976"/>
                  </a:cubicBezTo>
                  <a:lnTo>
                    <a:pt x="18286" y="9976"/>
                  </a:lnTo>
                  <a:cubicBezTo>
                    <a:pt x="18683" y="9976"/>
                    <a:pt x="19005" y="9654"/>
                    <a:pt x="19005" y="9257"/>
                  </a:cubicBezTo>
                  <a:lnTo>
                    <a:pt x="19005" y="720"/>
                  </a:lnTo>
                  <a:cubicBezTo>
                    <a:pt x="19005" y="323"/>
                    <a:pt x="18683" y="0"/>
                    <a:pt x="1828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21"/>
            <p:cNvSpPr/>
            <p:nvPr/>
          </p:nvSpPr>
          <p:spPr>
            <a:xfrm>
              <a:off x="5927200" y="2016525"/>
              <a:ext cx="399225" cy="173500"/>
            </a:xfrm>
            <a:custGeom>
              <a:rect b="b" l="l" r="r" t="t"/>
              <a:pathLst>
                <a:path extrusionOk="0" h="6940" w="15969">
                  <a:moveTo>
                    <a:pt x="1137" y="0"/>
                  </a:moveTo>
                  <a:cubicBezTo>
                    <a:pt x="509" y="0"/>
                    <a:pt x="0" y="508"/>
                    <a:pt x="0" y="1136"/>
                  </a:cubicBezTo>
                  <a:lnTo>
                    <a:pt x="0" y="5803"/>
                  </a:lnTo>
                  <a:cubicBezTo>
                    <a:pt x="0" y="6430"/>
                    <a:pt x="509" y="6939"/>
                    <a:pt x="1137" y="6939"/>
                  </a:cubicBezTo>
                  <a:lnTo>
                    <a:pt x="14833" y="6939"/>
                  </a:lnTo>
                  <a:cubicBezTo>
                    <a:pt x="15459" y="6939"/>
                    <a:pt x="15969" y="6430"/>
                    <a:pt x="15969" y="5803"/>
                  </a:cubicBezTo>
                  <a:lnTo>
                    <a:pt x="15969" y="1136"/>
                  </a:lnTo>
                  <a:cubicBezTo>
                    <a:pt x="15969" y="508"/>
                    <a:pt x="15459" y="0"/>
                    <a:pt x="148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21"/>
            <p:cNvSpPr/>
            <p:nvPr/>
          </p:nvSpPr>
          <p:spPr>
            <a:xfrm>
              <a:off x="5937650" y="2016525"/>
              <a:ext cx="399200" cy="173500"/>
            </a:xfrm>
            <a:custGeom>
              <a:rect b="b" l="l" r="r" t="t"/>
              <a:pathLst>
                <a:path extrusionOk="0" h="6940" w="15968">
                  <a:moveTo>
                    <a:pt x="1138" y="0"/>
                  </a:moveTo>
                  <a:cubicBezTo>
                    <a:pt x="509" y="0"/>
                    <a:pt x="1" y="508"/>
                    <a:pt x="1" y="1136"/>
                  </a:cubicBezTo>
                  <a:lnTo>
                    <a:pt x="1" y="5803"/>
                  </a:lnTo>
                  <a:cubicBezTo>
                    <a:pt x="1" y="6430"/>
                    <a:pt x="509" y="6939"/>
                    <a:pt x="1138" y="6939"/>
                  </a:cubicBezTo>
                  <a:lnTo>
                    <a:pt x="14832" y="6939"/>
                  </a:lnTo>
                  <a:cubicBezTo>
                    <a:pt x="15459" y="6939"/>
                    <a:pt x="15968" y="6430"/>
                    <a:pt x="15968" y="5803"/>
                  </a:cubicBezTo>
                  <a:lnTo>
                    <a:pt x="15968" y="1136"/>
                  </a:lnTo>
                  <a:cubicBezTo>
                    <a:pt x="15968" y="508"/>
                    <a:pt x="15459" y="0"/>
                    <a:pt x="1483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21"/>
            <p:cNvSpPr/>
            <p:nvPr/>
          </p:nvSpPr>
          <p:spPr>
            <a:xfrm>
              <a:off x="5848675" y="2331875"/>
              <a:ext cx="475100" cy="249425"/>
            </a:xfrm>
            <a:custGeom>
              <a:rect b="b" l="l" r="r" t="t"/>
              <a:pathLst>
                <a:path extrusionOk="0" h="9977" w="19004">
                  <a:moveTo>
                    <a:pt x="720" y="1"/>
                  </a:moveTo>
                  <a:cubicBezTo>
                    <a:pt x="322" y="1"/>
                    <a:pt x="0" y="323"/>
                    <a:pt x="0" y="721"/>
                  </a:cubicBezTo>
                  <a:lnTo>
                    <a:pt x="0" y="9257"/>
                  </a:lnTo>
                  <a:cubicBezTo>
                    <a:pt x="0" y="9654"/>
                    <a:pt x="322" y="9977"/>
                    <a:pt x="720" y="9977"/>
                  </a:cubicBezTo>
                  <a:lnTo>
                    <a:pt x="18284" y="9977"/>
                  </a:lnTo>
                  <a:cubicBezTo>
                    <a:pt x="18681" y="9977"/>
                    <a:pt x="19004" y="9654"/>
                    <a:pt x="19004" y="9257"/>
                  </a:cubicBezTo>
                  <a:lnTo>
                    <a:pt x="19004" y="721"/>
                  </a:lnTo>
                  <a:cubicBezTo>
                    <a:pt x="19004" y="323"/>
                    <a:pt x="18681" y="1"/>
                    <a:pt x="182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21"/>
            <p:cNvSpPr/>
            <p:nvPr/>
          </p:nvSpPr>
          <p:spPr>
            <a:xfrm>
              <a:off x="5888300" y="2331875"/>
              <a:ext cx="475125" cy="249425"/>
            </a:xfrm>
            <a:custGeom>
              <a:rect b="b" l="l" r="r" t="t"/>
              <a:pathLst>
                <a:path extrusionOk="0" h="9977" w="19005">
                  <a:moveTo>
                    <a:pt x="721" y="1"/>
                  </a:moveTo>
                  <a:cubicBezTo>
                    <a:pt x="323" y="1"/>
                    <a:pt x="1" y="323"/>
                    <a:pt x="1" y="721"/>
                  </a:cubicBezTo>
                  <a:lnTo>
                    <a:pt x="1" y="9257"/>
                  </a:lnTo>
                  <a:cubicBezTo>
                    <a:pt x="1" y="9654"/>
                    <a:pt x="323" y="9977"/>
                    <a:pt x="721" y="9977"/>
                  </a:cubicBezTo>
                  <a:lnTo>
                    <a:pt x="18286" y="9977"/>
                  </a:lnTo>
                  <a:cubicBezTo>
                    <a:pt x="18683" y="9977"/>
                    <a:pt x="19005" y="9654"/>
                    <a:pt x="19005" y="9257"/>
                  </a:cubicBezTo>
                  <a:lnTo>
                    <a:pt x="19005" y="721"/>
                  </a:lnTo>
                  <a:cubicBezTo>
                    <a:pt x="19005" y="323"/>
                    <a:pt x="18683" y="1"/>
                    <a:pt x="1828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21"/>
            <p:cNvSpPr/>
            <p:nvPr/>
          </p:nvSpPr>
          <p:spPr>
            <a:xfrm>
              <a:off x="5927200" y="2369850"/>
              <a:ext cx="399225" cy="173475"/>
            </a:xfrm>
            <a:custGeom>
              <a:rect b="b" l="l" r="r" t="t"/>
              <a:pathLst>
                <a:path extrusionOk="0" h="6939" w="15969">
                  <a:moveTo>
                    <a:pt x="1137" y="1"/>
                  </a:moveTo>
                  <a:cubicBezTo>
                    <a:pt x="509" y="1"/>
                    <a:pt x="0" y="509"/>
                    <a:pt x="0" y="1137"/>
                  </a:cubicBezTo>
                  <a:lnTo>
                    <a:pt x="0" y="5803"/>
                  </a:lnTo>
                  <a:cubicBezTo>
                    <a:pt x="0" y="6430"/>
                    <a:pt x="509" y="6939"/>
                    <a:pt x="1137" y="6939"/>
                  </a:cubicBezTo>
                  <a:lnTo>
                    <a:pt x="14833" y="6939"/>
                  </a:lnTo>
                  <a:cubicBezTo>
                    <a:pt x="15459" y="6939"/>
                    <a:pt x="15969" y="6430"/>
                    <a:pt x="15969" y="5803"/>
                  </a:cubicBezTo>
                  <a:lnTo>
                    <a:pt x="15969" y="1137"/>
                  </a:lnTo>
                  <a:cubicBezTo>
                    <a:pt x="15969" y="509"/>
                    <a:pt x="15459" y="1"/>
                    <a:pt x="148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21"/>
            <p:cNvSpPr/>
            <p:nvPr/>
          </p:nvSpPr>
          <p:spPr>
            <a:xfrm>
              <a:off x="5937650" y="2369850"/>
              <a:ext cx="399200" cy="173475"/>
            </a:xfrm>
            <a:custGeom>
              <a:rect b="b" l="l" r="r" t="t"/>
              <a:pathLst>
                <a:path extrusionOk="0" h="6939" w="15968">
                  <a:moveTo>
                    <a:pt x="1138" y="1"/>
                  </a:moveTo>
                  <a:cubicBezTo>
                    <a:pt x="509" y="1"/>
                    <a:pt x="1" y="509"/>
                    <a:pt x="1" y="1137"/>
                  </a:cubicBezTo>
                  <a:lnTo>
                    <a:pt x="1" y="5803"/>
                  </a:lnTo>
                  <a:cubicBezTo>
                    <a:pt x="1" y="6430"/>
                    <a:pt x="509" y="6939"/>
                    <a:pt x="1138" y="6939"/>
                  </a:cubicBezTo>
                  <a:lnTo>
                    <a:pt x="14832" y="6939"/>
                  </a:lnTo>
                  <a:cubicBezTo>
                    <a:pt x="15459" y="6939"/>
                    <a:pt x="15968" y="6430"/>
                    <a:pt x="15968" y="5803"/>
                  </a:cubicBezTo>
                  <a:lnTo>
                    <a:pt x="15968" y="1137"/>
                  </a:lnTo>
                  <a:cubicBezTo>
                    <a:pt x="15968" y="509"/>
                    <a:pt x="15459" y="1"/>
                    <a:pt x="1483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21"/>
            <p:cNvSpPr/>
            <p:nvPr/>
          </p:nvSpPr>
          <p:spPr>
            <a:xfrm>
              <a:off x="5848675" y="2685200"/>
              <a:ext cx="475100" cy="249425"/>
            </a:xfrm>
            <a:custGeom>
              <a:rect b="b" l="l" r="r" t="t"/>
              <a:pathLst>
                <a:path extrusionOk="0" h="9977" w="19004">
                  <a:moveTo>
                    <a:pt x="720" y="1"/>
                  </a:moveTo>
                  <a:cubicBezTo>
                    <a:pt x="322" y="1"/>
                    <a:pt x="0" y="324"/>
                    <a:pt x="0" y="720"/>
                  </a:cubicBezTo>
                  <a:lnTo>
                    <a:pt x="0" y="9257"/>
                  </a:lnTo>
                  <a:cubicBezTo>
                    <a:pt x="0" y="9654"/>
                    <a:pt x="322" y="9977"/>
                    <a:pt x="720" y="9977"/>
                  </a:cubicBezTo>
                  <a:lnTo>
                    <a:pt x="18284" y="9977"/>
                  </a:lnTo>
                  <a:cubicBezTo>
                    <a:pt x="18681" y="9977"/>
                    <a:pt x="19004" y="9654"/>
                    <a:pt x="19004" y="9257"/>
                  </a:cubicBezTo>
                  <a:lnTo>
                    <a:pt x="19004" y="720"/>
                  </a:lnTo>
                  <a:cubicBezTo>
                    <a:pt x="19004" y="324"/>
                    <a:pt x="18681" y="1"/>
                    <a:pt x="182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21"/>
            <p:cNvSpPr/>
            <p:nvPr/>
          </p:nvSpPr>
          <p:spPr>
            <a:xfrm>
              <a:off x="5888300" y="2685200"/>
              <a:ext cx="475125" cy="249425"/>
            </a:xfrm>
            <a:custGeom>
              <a:rect b="b" l="l" r="r" t="t"/>
              <a:pathLst>
                <a:path extrusionOk="0" h="9977" w="19005">
                  <a:moveTo>
                    <a:pt x="721" y="1"/>
                  </a:moveTo>
                  <a:cubicBezTo>
                    <a:pt x="323" y="1"/>
                    <a:pt x="1" y="324"/>
                    <a:pt x="1" y="720"/>
                  </a:cubicBezTo>
                  <a:lnTo>
                    <a:pt x="1" y="9257"/>
                  </a:lnTo>
                  <a:cubicBezTo>
                    <a:pt x="1" y="9654"/>
                    <a:pt x="323" y="9977"/>
                    <a:pt x="721" y="9977"/>
                  </a:cubicBezTo>
                  <a:lnTo>
                    <a:pt x="18286" y="9977"/>
                  </a:lnTo>
                  <a:cubicBezTo>
                    <a:pt x="18683" y="9977"/>
                    <a:pt x="19005" y="9654"/>
                    <a:pt x="19005" y="9257"/>
                  </a:cubicBezTo>
                  <a:lnTo>
                    <a:pt x="19005" y="720"/>
                  </a:lnTo>
                  <a:cubicBezTo>
                    <a:pt x="19005" y="324"/>
                    <a:pt x="18683" y="1"/>
                    <a:pt x="1828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21"/>
            <p:cNvSpPr/>
            <p:nvPr/>
          </p:nvSpPr>
          <p:spPr>
            <a:xfrm>
              <a:off x="5927200" y="2723150"/>
              <a:ext cx="399225" cy="173550"/>
            </a:xfrm>
            <a:custGeom>
              <a:rect b="b" l="l" r="r" t="t"/>
              <a:pathLst>
                <a:path extrusionOk="0" h="6942" w="15969">
                  <a:moveTo>
                    <a:pt x="1137" y="1"/>
                  </a:moveTo>
                  <a:cubicBezTo>
                    <a:pt x="509" y="1"/>
                    <a:pt x="0" y="510"/>
                    <a:pt x="0" y="1137"/>
                  </a:cubicBezTo>
                  <a:lnTo>
                    <a:pt x="0" y="5804"/>
                  </a:lnTo>
                  <a:cubicBezTo>
                    <a:pt x="0" y="6431"/>
                    <a:pt x="509" y="6941"/>
                    <a:pt x="1137" y="6941"/>
                  </a:cubicBezTo>
                  <a:lnTo>
                    <a:pt x="14833" y="6941"/>
                  </a:lnTo>
                  <a:cubicBezTo>
                    <a:pt x="15459" y="6941"/>
                    <a:pt x="15969" y="6431"/>
                    <a:pt x="15969" y="5804"/>
                  </a:cubicBezTo>
                  <a:lnTo>
                    <a:pt x="15969" y="1137"/>
                  </a:lnTo>
                  <a:cubicBezTo>
                    <a:pt x="15969" y="510"/>
                    <a:pt x="15459" y="1"/>
                    <a:pt x="148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21"/>
            <p:cNvSpPr/>
            <p:nvPr/>
          </p:nvSpPr>
          <p:spPr>
            <a:xfrm>
              <a:off x="5937650" y="2723150"/>
              <a:ext cx="399200" cy="173550"/>
            </a:xfrm>
            <a:custGeom>
              <a:rect b="b" l="l" r="r" t="t"/>
              <a:pathLst>
                <a:path extrusionOk="0" h="6942" w="15968">
                  <a:moveTo>
                    <a:pt x="1138" y="1"/>
                  </a:moveTo>
                  <a:cubicBezTo>
                    <a:pt x="509" y="1"/>
                    <a:pt x="1" y="510"/>
                    <a:pt x="1" y="1137"/>
                  </a:cubicBezTo>
                  <a:lnTo>
                    <a:pt x="1" y="5804"/>
                  </a:lnTo>
                  <a:cubicBezTo>
                    <a:pt x="1" y="6431"/>
                    <a:pt x="509" y="6941"/>
                    <a:pt x="1138" y="6941"/>
                  </a:cubicBezTo>
                  <a:lnTo>
                    <a:pt x="14832" y="6941"/>
                  </a:lnTo>
                  <a:cubicBezTo>
                    <a:pt x="15459" y="6941"/>
                    <a:pt x="15968" y="6431"/>
                    <a:pt x="15968" y="5804"/>
                  </a:cubicBezTo>
                  <a:lnTo>
                    <a:pt x="15968" y="1137"/>
                  </a:lnTo>
                  <a:cubicBezTo>
                    <a:pt x="15968" y="510"/>
                    <a:pt x="15459" y="1"/>
                    <a:pt x="1483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21"/>
            <p:cNvSpPr/>
            <p:nvPr/>
          </p:nvSpPr>
          <p:spPr>
            <a:xfrm>
              <a:off x="5800375" y="1914075"/>
              <a:ext cx="611375" cy="1083125"/>
            </a:xfrm>
            <a:custGeom>
              <a:rect b="b" l="l" r="r" t="t"/>
              <a:pathLst>
                <a:path extrusionOk="0" h="43325" w="24455">
                  <a:moveTo>
                    <a:pt x="23369" y="738"/>
                  </a:moveTo>
                  <a:cubicBezTo>
                    <a:pt x="23562" y="738"/>
                    <a:pt x="23718" y="893"/>
                    <a:pt x="23718" y="1086"/>
                  </a:cubicBezTo>
                  <a:lnTo>
                    <a:pt x="23718" y="42239"/>
                  </a:lnTo>
                  <a:cubicBezTo>
                    <a:pt x="23718" y="42431"/>
                    <a:pt x="23562" y="42587"/>
                    <a:pt x="23369" y="42587"/>
                  </a:cubicBezTo>
                  <a:lnTo>
                    <a:pt x="1084" y="42587"/>
                  </a:lnTo>
                  <a:cubicBezTo>
                    <a:pt x="893" y="42587"/>
                    <a:pt x="737" y="42431"/>
                    <a:pt x="737" y="42239"/>
                  </a:cubicBezTo>
                  <a:lnTo>
                    <a:pt x="737" y="1086"/>
                  </a:lnTo>
                  <a:cubicBezTo>
                    <a:pt x="737" y="893"/>
                    <a:pt x="893" y="738"/>
                    <a:pt x="1084" y="738"/>
                  </a:cubicBezTo>
                  <a:close/>
                  <a:moveTo>
                    <a:pt x="1084" y="1"/>
                  </a:moveTo>
                  <a:cubicBezTo>
                    <a:pt x="487" y="1"/>
                    <a:pt x="0" y="488"/>
                    <a:pt x="0" y="1086"/>
                  </a:cubicBezTo>
                  <a:lnTo>
                    <a:pt x="0" y="42239"/>
                  </a:lnTo>
                  <a:cubicBezTo>
                    <a:pt x="0" y="42837"/>
                    <a:pt x="487" y="43325"/>
                    <a:pt x="1084" y="43325"/>
                  </a:cubicBezTo>
                  <a:lnTo>
                    <a:pt x="23369" y="43325"/>
                  </a:lnTo>
                  <a:cubicBezTo>
                    <a:pt x="23967" y="43325"/>
                    <a:pt x="24455" y="42837"/>
                    <a:pt x="24455" y="42239"/>
                  </a:cubicBezTo>
                  <a:lnTo>
                    <a:pt x="24455" y="1086"/>
                  </a:lnTo>
                  <a:cubicBezTo>
                    <a:pt x="24455" y="488"/>
                    <a:pt x="23967" y="1"/>
                    <a:pt x="2336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21"/>
            <p:cNvSpPr/>
            <p:nvPr/>
          </p:nvSpPr>
          <p:spPr>
            <a:xfrm>
              <a:off x="5809550" y="2271200"/>
              <a:ext cx="593000" cy="18450"/>
            </a:xfrm>
            <a:custGeom>
              <a:rect b="b" l="l" r="r" t="t"/>
              <a:pathLst>
                <a:path extrusionOk="0" h="738" w="23720">
                  <a:moveTo>
                    <a:pt x="1" y="1"/>
                  </a:moveTo>
                  <a:lnTo>
                    <a:pt x="1" y="737"/>
                  </a:lnTo>
                  <a:lnTo>
                    <a:pt x="23719" y="737"/>
                  </a:lnTo>
                  <a:lnTo>
                    <a:pt x="2371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21"/>
            <p:cNvSpPr/>
            <p:nvPr/>
          </p:nvSpPr>
          <p:spPr>
            <a:xfrm>
              <a:off x="5809550" y="2624850"/>
              <a:ext cx="593000" cy="18425"/>
            </a:xfrm>
            <a:custGeom>
              <a:rect b="b" l="l" r="r" t="t"/>
              <a:pathLst>
                <a:path extrusionOk="0" h="737" w="23720">
                  <a:moveTo>
                    <a:pt x="1" y="0"/>
                  </a:moveTo>
                  <a:lnTo>
                    <a:pt x="1" y="737"/>
                  </a:lnTo>
                  <a:lnTo>
                    <a:pt x="23719" y="737"/>
                  </a:lnTo>
                  <a:lnTo>
                    <a:pt x="2371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539" name="Google Shape;539;p21"/>
          <p:cNvCxnSpPr/>
          <p:nvPr/>
        </p:nvCxnSpPr>
        <p:spPr>
          <a:xfrm rot="10800000">
            <a:off x="1480700" y="-21200"/>
            <a:ext cx="0" cy="347100"/>
          </a:xfrm>
          <a:prstGeom prst="straightConnector1">
            <a:avLst/>
          </a:prstGeom>
          <a:noFill/>
          <a:ln cap="flat" cmpd="sng" w="28575">
            <a:solidFill>
              <a:schemeClr val="lt2"/>
            </a:solidFill>
            <a:prstDash val="solid"/>
            <a:round/>
            <a:headEnd len="med" w="med" type="none"/>
            <a:tailEnd len="med" w="med" type="none"/>
          </a:ln>
        </p:spPr>
      </p:cxnSp>
      <p:cxnSp>
        <p:nvCxnSpPr>
          <p:cNvPr id="540" name="Google Shape;540;p21"/>
          <p:cNvCxnSpPr/>
          <p:nvPr/>
        </p:nvCxnSpPr>
        <p:spPr>
          <a:xfrm rot="10800000">
            <a:off x="1686763" y="-21200"/>
            <a:ext cx="0" cy="347100"/>
          </a:xfrm>
          <a:prstGeom prst="straightConnector1">
            <a:avLst/>
          </a:prstGeom>
          <a:noFill/>
          <a:ln cap="flat" cmpd="sng" w="28575">
            <a:solidFill>
              <a:schemeClr val="lt2"/>
            </a:solidFill>
            <a:prstDash val="solid"/>
            <a:round/>
            <a:headEnd len="med" w="med" type="none"/>
            <a:tailEnd len="med" w="med" type="none"/>
          </a:ln>
        </p:spPr>
      </p:cxnSp>
      <p:cxnSp>
        <p:nvCxnSpPr>
          <p:cNvPr id="541" name="Google Shape;541;p21"/>
          <p:cNvCxnSpPr/>
          <p:nvPr/>
        </p:nvCxnSpPr>
        <p:spPr>
          <a:xfrm rot="10800000">
            <a:off x="1892825" y="-21200"/>
            <a:ext cx="0" cy="347100"/>
          </a:xfrm>
          <a:prstGeom prst="straightConnector1">
            <a:avLst/>
          </a:prstGeom>
          <a:noFill/>
          <a:ln cap="flat" cmpd="sng" w="28575">
            <a:solidFill>
              <a:schemeClr val="lt2"/>
            </a:solidFill>
            <a:prstDash val="solid"/>
            <a:round/>
            <a:headEnd len="med" w="med" type="none"/>
            <a:tailEnd len="med" w="med" type="none"/>
          </a:ln>
        </p:spPr>
      </p:cxnSp>
      <p:cxnSp>
        <p:nvCxnSpPr>
          <p:cNvPr id="542" name="Google Shape;542;p21"/>
          <p:cNvCxnSpPr/>
          <p:nvPr/>
        </p:nvCxnSpPr>
        <p:spPr>
          <a:xfrm rot="10800000">
            <a:off x="4572000" y="-21200"/>
            <a:ext cx="0" cy="347100"/>
          </a:xfrm>
          <a:prstGeom prst="straightConnector1">
            <a:avLst/>
          </a:prstGeom>
          <a:noFill/>
          <a:ln cap="flat" cmpd="sng" w="28575">
            <a:solidFill>
              <a:schemeClr val="lt2"/>
            </a:solidFill>
            <a:prstDash val="solid"/>
            <a:round/>
            <a:headEnd len="med" w="med" type="none"/>
            <a:tailEnd len="med" w="med" type="none"/>
          </a:ln>
        </p:spPr>
      </p:cxn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4_1">
    <p:spTree>
      <p:nvGrpSpPr>
        <p:cNvPr id="543" name="Shape 543"/>
        <p:cNvGrpSpPr/>
        <p:nvPr/>
      </p:nvGrpSpPr>
      <p:grpSpPr>
        <a:xfrm>
          <a:off x="0" y="0"/>
          <a:ext cx="0" cy="0"/>
          <a:chOff x="0" y="0"/>
          <a:chExt cx="0" cy="0"/>
        </a:xfrm>
      </p:grpSpPr>
      <p:sp>
        <p:nvSpPr>
          <p:cNvPr id="544" name="Google Shape;544;p22"/>
          <p:cNvSpPr txBox="1"/>
          <p:nvPr>
            <p:ph type="title"/>
          </p:nvPr>
        </p:nvSpPr>
        <p:spPr>
          <a:xfrm>
            <a:off x="4283750" y="1732100"/>
            <a:ext cx="4146900" cy="722100"/>
          </a:xfrm>
          <a:prstGeom prst="rect">
            <a:avLst/>
          </a:prstGeom>
        </p:spPr>
        <p:txBody>
          <a:bodyPr anchorCtr="0" anchor="b" bIns="91425" lIns="91425" spcFirstLastPara="1" rIns="91425" wrap="square" tIns="91425">
            <a:noAutofit/>
          </a:bodyPr>
          <a:lstStyle>
            <a:lvl1pPr lvl="0" rtl="0" algn="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545" name="Google Shape;545;p22"/>
          <p:cNvSpPr txBox="1"/>
          <p:nvPr>
            <p:ph idx="1" type="subTitle"/>
          </p:nvPr>
        </p:nvSpPr>
        <p:spPr>
          <a:xfrm>
            <a:off x="4283952" y="2454076"/>
            <a:ext cx="4146900" cy="9573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46" name="Google Shape;546;p22"/>
          <p:cNvSpPr/>
          <p:nvPr/>
        </p:nvSpPr>
        <p:spPr>
          <a:xfrm>
            <a:off x="7578450" y="-20525"/>
            <a:ext cx="1217475" cy="4686200"/>
          </a:xfrm>
          <a:custGeom>
            <a:rect b="b" l="l" r="r" t="t"/>
            <a:pathLst>
              <a:path extrusionOk="0" h="187448" w="48699">
                <a:moveTo>
                  <a:pt x="0" y="187448"/>
                </a:moveTo>
                <a:lnTo>
                  <a:pt x="22982" y="187448"/>
                </a:lnTo>
                <a:lnTo>
                  <a:pt x="48699" y="169079"/>
                </a:lnTo>
                <a:lnTo>
                  <a:pt x="48152" y="0"/>
                </a:lnTo>
              </a:path>
            </a:pathLst>
          </a:custGeom>
          <a:noFill/>
          <a:ln cap="flat" cmpd="sng" w="28575">
            <a:solidFill>
              <a:schemeClr val="lt2"/>
            </a:solidFill>
            <a:prstDash val="solid"/>
            <a:round/>
            <a:headEnd len="med" w="med" type="none"/>
            <a:tailEnd len="med" w="med" type="none"/>
          </a:ln>
        </p:spPr>
      </p:sp>
      <p:grpSp>
        <p:nvGrpSpPr>
          <p:cNvPr id="547" name="Google Shape;547;p22"/>
          <p:cNvGrpSpPr/>
          <p:nvPr/>
        </p:nvGrpSpPr>
        <p:grpSpPr>
          <a:xfrm flipH="1">
            <a:off x="6930409" y="4411026"/>
            <a:ext cx="839769" cy="538341"/>
            <a:chOff x="3614600" y="3860125"/>
            <a:chExt cx="1020500" cy="654200"/>
          </a:xfrm>
        </p:grpSpPr>
        <p:sp>
          <p:nvSpPr>
            <p:cNvPr id="548" name="Google Shape;548;p22"/>
            <p:cNvSpPr/>
            <p:nvPr/>
          </p:nvSpPr>
          <p:spPr>
            <a:xfrm>
              <a:off x="3614600" y="3860125"/>
              <a:ext cx="654225" cy="654200"/>
            </a:xfrm>
            <a:custGeom>
              <a:rect b="b" l="l" r="r" t="t"/>
              <a:pathLst>
                <a:path extrusionOk="0" h="26168" w="26169">
                  <a:moveTo>
                    <a:pt x="13085" y="1228"/>
                  </a:moveTo>
                  <a:cubicBezTo>
                    <a:pt x="19622" y="1228"/>
                    <a:pt x="24941" y="6547"/>
                    <a:pt x="24941" y="13084"/>
                  </a:cubicBezTo>
                  <a:cubicBezTo>
                    <a:pt x="24941" y="19276"/>
                    <a:pt x="20109" y="24471"/>
                    <a:pt x="13939" y="24909"/>
                  </a:cubicBezTo>
                  <a:cubicBezTo>
                    <a:pt x="13658" y="24929"/>
                    <a:pt x="13370" y="24939"/>
                    <a:pt x="13085" y="24939"/>
                  </a:cubicBezTo>
                  <a:cubicBezTo>
                    <a:pt x="8422" y="24939"/>
                    <a:pt x="4176" y="22192"/>
                    <a:pt x="2264" y="17938"/>
                  </a:cubicBezTo>
                  <a:cubicBezTo>
                    <a:pt x="1576" y="16411"/>
                    <a:pt x="1228" y="14777"/>
                    <a:pt x="1228" y="13084"/>
                  </a:cubicBezTo>
                  <a:cubicBezTo>
                    <a:pt x="1228" y="6547"/>
                    <a:pt x="6546" y="1228"/>
                    <a:pt x="13085" y="1228"/>
                  </a:cubicBezTo>
                  <a:close/>
                  <a:moveTo>
                    <a:pt x="13085" y="1"/>
                  </a:moveTo>
                  <a:cubicBezTo>
                    <a:pt x="5870" y="1"/>
                    <a:pt x="1" y="5870"/>
                    <a:pt x="1" y="13084"/>
                  </a:cubicBezTo>
                  <a:cubicBezTo>
                    <a:pt x="1" y="14952"/>
                    <a:pt x="386" y="16755"/>
                    <a:pt x="1145" y="18441"/>
                  </a:cubicBezTo>
                  <a:cubicBezTo>
                    <a:pt x="3253" y="23135"/>
                    <a:pt x="7940" y="26168"/>
                    <a:pt x="13085" y="26168"/>
                  </a:cubicBezTo>
                  <a:cubicBezTo>
                    <a:pt x="13400" y="26168"/>
                    <a:pt x="13717" y="26157"/>
                    <a:pt x="14027" y="26133"/>
                  </a:cubicBezTo>
                  <a:cubicBezTo>
                    <a:pt x="20835" y="25650"/>
                    <a:pt x="26169" y="19918"/>
                    <a:pt x="26169" y="13084"/>
                  </a:cubicBezTo>
                  <a:cubicBezTo>
                    <a:pt x="26169" y="5870"/>
                    <a:pt x="20299" y="1"/>
                    <a:pt x="1308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22"/>
            <p:cNvSpPr/>
            <p:nvPr/>
          </p:nvSpPr>
          <p:spPr>
            <a:xfrm>
              <a:off x="3690050" y="3935575"/>
              <a:ext cx="711550" cy="503275"/>
            </a:xfrm>
            <a:custGeom>
              <a:rect b="b" l="l" r="r" t="t"/>
              <a:pathLst>
                <a:path extrusionOk="0" h="20131" w="28462">
                  <a:moveTo>
                    <a:pt x="10065" y="1"/>
                  </a:moveTo>
                  <a:cubicBezTo>
                    <a:pt x="4507" y="1"/>
                    <a:pt x="1" y="4507"/>
                    <a:pt x="1" y="10066"/>
                  </a:cubicBezTo>
                  <a:cubicBezTo>
                    <a:pt x="1" y="11534"/>
                    <a:pt x="316" y="12930"/>
                    <a:pt x="881" y="14186"/>
                  </a:cubicBezTo>
                  <a:cubicBezTo>
                    <a:pt x="2455" y="17692"/>
                    <a:pt x="5975" y="20131"/>
                    <a:pt x="10065" y="20131"/>
                  </a:cubicBezTo>
                  <a:lnTo>
                    <a:pt x="28462" y="20131"/>
                  </a:lnTo>
                  <a:lnTo>
                    <a:pt x="2846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22"/>
            <p:cNvSpPr/>
            <p:nvPr/>
          </p:nvSpPr>
          <p:spPr>
            <a:xfrm>
              <a:off x="4131800" y="3935575"/>
              <a:ext cx="503300" cy="503275"/>
            </a:xfrm>
            <a:custGeom>
              <a:rect b="b" l="l" r="r" t="t"/>
              <a:pathLst>
                <a:path extrusionOk="0" h="20131" w="20132">
                  <a:moveTo>
                    <a:pt x="10066" y="1"/>
                  </a:moveTo>
                  <a:cubicBezTo>
                    <a:pt x="4507" y="1"/>
                    <a:pt x="0" y="4507"/>
                    <a:pt x="0" y="10066"/>
                  </a:cubicBezTo>
                  <a:cubicBezTo>
                    <a:pt x="0" y="11534"/>
                    <a:pt x="315" y="12930"/>
                    <a:pt x="881" y="14186"/>
                  </a:cubicBezTo>
                  <a:cubicBezTo>
                    <a:pt x="2455" y="17692"/>
                    <a:pt x="5975" y="20131"/>
                    <a:pt x="10066" y="20131"/>
                  </a:cubicBezTo>
                  <a:cubicBezTo>
                    <a:pt x="10309" y="20131"/>
                    <a:pt x="10552" y="20123"/>
                    <a:pt x="10792" y="20105"/>
                  </a:cubicBezTo>
                  <a:cubicBezTo>
                    <a:pt x="16012" y="19735"/>
                    <a:pt x="20131" y="15382"/>
                    <a:pt x="20131" y="10066"/>
                  </a:cubicBezTo>
                  <a:cubicBezTo>
                    <a:pt x="20131" y="4507"/>
                    <a:pt x="15626" y="1"/>
                    <a:pt x="1006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22"/>
            <p:cNvSpPr/>
            <p:nvPr/>
          </p:nvSpPr>
          <p:spPr>
            <a:xfrm>
              <a:off x="4168025" y="3971800"/>
              <a:ext cx="430875" cy="430875"/>
            </a:xfrm>
            <a:custGeom>
              <a:rect b="b" l="l" r="r" t="t"/>
              <a:pathLst>
                <a:path extrusionOk="0" h="17235" w="17235">
                  <a:moveTo>
                    <a:pt x="8617" y="1"/>
                  </a:moveTo>
                  <a:cubicBezTo>
                    <a:pt x="3866" y="1"/>
                    <a:pt x="0" y="3865"/>
                    <a:pt x="0" y="8617"/>
                  </a:cubicBezTo>
                  <a:cubicBezTo>
                    <a:pt x="0" y="13368"/>
                    <a:pt x="3866" y="17234"/>
                    <a:pt x="8617" y="17234"/>
                  </a:cubicBezTo>
                  <a:cubicBezTo>
                    <a:pt x="13369" y="17234"/>
                    <a:pt x="17235" y="13368"/>
                    <a:pt x="17235" y="8617"/>
                  </a:cubicBezTo>
                  <a:cubicBezTo>
                    <a:pt x="17235" y="3865"/>
                    <a:pt x="13369" y="1"/>
                    <a:pt x="861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22"/>
            <p:cNvSpPr/>
            <p:nvPr/>
          </p:nvSpPr>
          <p:spPr>
            <a:xfrm>
              <a:off x="4347000" y="4047750"/>
              <a:ext cx="202025" cy="72900"/>
            </a:xfrm>
            <a:custGeom>
              <a:rect b="b" l="l" r="r" t="t"/>
              <a:pathLst>
                <a:path extrusionOk="0" h="2916" w="8081">
                  <a:moveTo>
                    <a:pt x="1325" y="0"/>
                  </a:moveTo>
                  <a:lnTo>
                    <a:pt x="1325" y="7"/>
                  </a:lnTo>
                  <a:cubicBezTo>
                    <a:pt x="583" y="75"/>
                    <a:pt x="1" y="698"/>
                    <a:pt x="1" y="1458"/>
                  </a:cubicBezTo>
                  <a:cubicBezTo>
                    <a:pt x="1" y="2218"/>
                    <a:pt x="583" y="2841"/>
                    <a:pt x="1325" y="2909"/>
                  </a:cubicBezTo>
                  <a:lnTo>
                    <a:pt x="1325" y="2916"/>
                  </a:lnTo>
                  <a:lnTo>
                    <a:pt x="8081" y="2916"/>
                  </a:lnTo>
                  <a:lnTo>
                    <a:pt x="808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22"/>
            <p:cNvSpPr/>
            <p:nvPr/>
          </p:nvSpPr>
          <p:spPr>
            <a:xfrm>
              <a:off x="4512550" y="4047750"/>
              <a:ext cx="72925" cy="72900"/>
            </a:xfrm>
            <a:custGeom>
              <a:rect b="b" l="l" r="r" t="t"/>
              <a:pathLst>
                <a:path extrusionOk="0" h="2916" w="2917">
                  <a:moveTo>
                    <a:pt x="1459" y="0"/>
                  </a:moveTo>
                  <a:cubicBezTo>
                    <a:pt x="653" y="0"/>
                    <a:pt x="1" y="653"/>
                    <a:pt x="1" y="1458"/>
                  </a:cubicBezTo>
                  <a:cubicBezTo>
                    <a:pt x="1" y="2263"/>
                    <a:pt x="653" y="2916"/>
                    <a:pt x="1459" y="2916"/>
                  </a:cubicBezTo>
                  <a:cubicBezTo>
                    <a:pt x="2263" y="2916"/>
                    <a:pt x="2916" y="2263"/>
                    <a:pt x="2916" y="1458"/>
                  </a:cubicBezTo>
                  <a:cubicBezTo>
                    <a:pt x="2916" y="653"/>
                    <a:pt x="2263" y="0"/>
                    <a:pt x="14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22"/>
            <p:cNvSpPr/>
            <p:nvPr/>
          </p:nvSpPr>
          <p:spPr>
            <a:xfrm>
              <a:off x="4347000" y="4253800"/>
              <a:ext cx="202025" cy="72900"/>
            </a:xfrm>
            <a:custGeom>
              <a:rect b="b" l="l" r="r" t="t"/>
              <a:pathLst>
                <a:path extrusionOk="0" h="2916" w="8081">
                  <a:moveTo>
                    <a:pt x="1325" y="1"/>
                  </a:moveTo>
                  <a:lnTo>
                    <a:pt x="1325" y="7"/>
                  </a:lnTo>
                  <a:cubicBezTo>
                    <a:pt x="583" y="74"/>
                    <a:pt x="1" y="698"/>
                    <a:pt x="1" y="1457"/>
                  </a:cubicBezTo>
                  <a:cubicBezTo>
                    <a:pt x="1" y="2219"/>
                    <a:pt x="583" y="2842"/>
                    <a:pt x="1325" y="2908"/>
                  </a:cubicBezTo>
                  <a:lnTo>
                    <a:pt x="1325" y="2915"/>
                  </a:lnTo>
                  <a:lnTo>
                    <a:pt x="8081" y="2915"/>
                  </a:lnTo>
                  <a:lnTo>
                    <a:pt x="808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22"/>
            <p:cNvSpPr/>
            <p:nvPr/>
          </p:nvSpPr>
          <p:spPr>
            <a:xfrm>
              <a:off x="4512550" y="4253800"/>
              <a:ext cx="72925" cy="72900"/>
            </a:xfrm>
            <a:custGeom>
              <a:rect b="b" l="l" r="r" t="t"/>
              <a:pathLst>
                <a:path extrusionOk="0" h="2916" w="2917">
                  <a:moveTo>
                    <a:pt x="1459" y="1"/>
                  </a:moveTo>
                  <a:cubicBezTo>
                    <a:pt x="653" y="1"/>
                    <a:pt x="1" y="653"/>
                    <a:pt x="1" y="1457"/>
                  </a:cubicBezTo>
                  <a:cubicBezTo>
                    <a:pt x="1" y="2263"/>
                    <a:pt x="653" y="2915"/>
                    <a:pt x="1459" y="2915"/>
                  </a:cubicBezTo>
                  <a:cubicBezTo>
                    <a:pt x="2263" y="2915"/>
                    <a:pt x="2916" y="2263"/>
                    <a:pt x="2916" y="1457"/>
                  </a:cubicBezTo>
                  <a:cubicBezTo>
                    <a:pt x="2916" y="653"/>
                    <a:pt x="2263" y="1"/>
                    <a:pt x="14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22"/>
            <p:cNvSpPr/>
            <p:nvPr/>
          </p:nvSpPr>
          <p:spPr>
            <a:xfrm>
              <a:off x="3712050" y="4290225"/>
              <a:ext cx="671425" cy="148625"/>
            </a:xfrm>
            <a:custGeom>
              <a:rect b="b" l="l" r="r" t="t"/>
              <a:pathLst>
                <a:path extrusionOk="0" h="5945" w="26857">
                  <a:moveTo>
                    <a:pt x="1" y="0"/>
                  </a:moveTo>
                  <a:cubicBezTo>
                    <a:pt x="1575" y="3506"/>
                    <a:pt x="5095" y="5945"/>
                    <a:pt x="9185" y="5945"/>
                  </a:cubicBezTo>
                  <a:lnTo>
                    <a:pt x="26856" y="5945"/>
                  </a:lnTo>
                  <a:cubicBezTo>
                    <a:pt x="22765" y="5945"/>
                    <a:pt x="19245" y="3506"/>
                    <a:pt x="17671" y="0"/>
                  </a:cubicBezTo>
                  <a:close/>
                </a:path>
              </a:pathLst>
            </a:custGeom>
            <a:solidFill>
              <a:srgbClr val="484C69">
                <a:alpha val="364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7" name="Google Shape;557;p22"/>
          <p:cNvSpPr/>
          <p:nvPr/>
        </p:nvSpPr>
        <p:spPr>
          <a:xfrm>
            <a:off x="294100" y="307800"/>
            <a:ext cx="1272200" cy="4897250"/>
          </a:xfrm>
          <a:custGeom>
            <a:rect b="b" l="l" r="r" t="t"/>
            <a:pathLst>
              <a:path extrusionOk="0" h="195890" w="50888">
                <a:moveTo>
                  <a:pt x="0" y="195890"/>
                </a:moveTo>
                <a:lnTo>
                  <a:pt x="0" y="0"/>
                </a:lnTo>
                <a:lnTo>
                  <a:pt x="50888" y="0"/>
                </a:lnTo>
              </a:path>
            </a:pathLst>
          </a:custGeom>
          <a:noFill/>
          <a:ln cap="flat" cmpd="sng" w="28575">
            <a:solidFill>
              <a:schemeClr val="lt2"/>
            </a:solidFill>
            <a:prstDash val="solid"/>
            <a:round/>
            <a:headEnd len="med" w="med" type="none"/>
            <a:tailEnd len="med" w="med" type="none"/>
          </a:ln>
        </p:spPr>
      </p:sp>
      <p:cxnSp>
        <p:nvCxnSpPr>
          <p:cNvPr id="558" name="Google Shape;558;p22"/>
          <p:cNvCxnSpPr/>
          <p:nvPr/>
        </p:nvCxnSpPr>
        <p:spPr>
          <a:xfrm rot="10800000">
            <a:off x="-123000" y="3474600"/>
            <a:ext cx="430800" cy="0"/>
          </a:xfrm>
          <a:prstGeom prst="straightConnector1">
            <a:avLst/>
          </a:prstGeom>
          <a:noFill/>
          <a:ln cap="flat" cmpd="sng" w="28575">
            <a:solidFill>
              <a:schemeClr val="lt2"/>
            </a:solidFill>
            <a:prstDash val="solid"/>
            <a:round/>
            <a:headEnd len="med" w="med" type="none"/>
            <a:tailEnd len="med" w="med" type="none"/>
          </a:ln>
        </p:spPr>
      </p:cxnSp>
      <p:cxnSp>
        <p:nvCxnSpPr>
          <p:cNvPr id="559" name="Google Shape;559;p22"/>
          <p:cNvCxnSpPr/>
          <p:nvPr/>
        </p:nvCxnSpPr>
        <p:spPr>
          <a:xfrm rot="10800000">
            <a:off x="-123000" y="3132625"/>
            <a:ext cx="430800" cy="0"/>
          </a:xfrm>
          <a:prstGeom prst="straightConnector1">
            <a:avLst/>
          </a:prstGeom>
          <a:noFill/>
          <a:ln cap="flat" cmpd="sng" w="28575">
            <a:solidFill>
              <a:schemeClr val="lt2"/>
            </a:solidFill>
            <a:prstDash val="solid"/>
            <a:round/>
            <a:headEnd len="med" w="med" type="none"/>
            <a:tailEnd len="med" w="med" type="none"/>
          </a:ln>
        </p:spPr>
      </p:cxnSp>
      <p:cxnSp>
        <p:nvCxnSpPr>
          <p:cNvPr id="560" name="Google Shape;560;p22"/>
          <p:cNvCxnSpPr/>
          <p:nvPr/>
        </p:nvCxnSpPr>
        <p:spPr>
          <a:xfrm rot="10800000">
            <a:off x="-123000" y="2790650"/>
            <a:ext cx="430800" cy="0"/>
          </a:xfrm>
          <a:prstGeom prst="straightConnector1">
            <a:avLst/>
          </a:prstGeom>
          <a:noFill/>
          <a:ln cap="flat" cmpd="sng" w="28575">
            <a:solidFill>
              <a:schemeClr val="lt2"/>
            </a:solidFill>
            <a:prstDash val="solid"/>
            <a:round/>
            <a:headEnd len="med" w="med" type="none"/>
            <a:tailEnd len="med" w="med" type="none"/>
          </a:ln>
        </p:spPr>
      </p:cxnSp>
      <p:cxnSp>
        <p:nvCxnSpPr>
          <p:cNvPr id="561" name="Google Shape;561;p22"/>
          <p:cNvCxnSpPr/>
          <p:nvPr/>
        </p:nvCxnSpPr>
        <p:spPr>
          <a:xfrm rot="10800000">
            <a:off x="-123000" y="1340625"/>
            <a:ext cx="430800" cy="0"/>
          </a:xfrm>
          <a:prstGeom prst="straightConnector1">
            <a:avLst/>
          </a:prstGeom>
          <a:noFill/>
          <a:ln cap="flat" cmpd="sng" w="28575">
            <a:solidFill>
              <a:schemeClr val="lt2"/>
            </a:solidFill>
            <a:prstDash val="solid"/>
            <a:round/>
            <a:headEnd len="med" w="med" type="none"/>
            <a:tailEnd len="med" w="med" type="none"/>
          </a:ln>
        </p:spPr>
      </p:cxnSp>
      <p:cxnSp>
        <p:nvCxnSpPr>
          <p:cNvPr id="562" name="Google Shape;562;p22"/>
          <p:cNvCxnSpPr/>
          <p:nvPr/>
        </p:nvCxnSpPr>
        <p:spPr>
          <a:xfrm rot="10800000">
            <a:off x="8779175" y="2790650"/>
            <a:ext cx="430800" cy="0"/>
          </a:xfrm>
          <a:prstGeom prst="straightConnector1">
            <a:avLst/>
          </a:prstGeom>
          <a:noFill/>
          <a:ln cap="flat" cmpd="sng" w="28575">
            <a:solidFill>
              <a:schemeClr val="lt2"/>
            </a:solidFill>
            <a:prstDash val="solid"/>
            <a:round/>
            <a:headEnd len="med" w="med" type="none"/>
            <a:tailEnd len="med" w="med" type="none"/>
          </a:ln>
        </p:spPr>
      </p:cxnSp>
      <p:cxnSp>
        <p:nvCxnSpPr>
          <p:cNvPr id="563" name="Google Shape;563;p22"/>
          <p:cNvCxnSpPr/>
          <p:nvPr/>
        </p:nvCxnSpPr>
        <p:spPr>
          <a:xfrm rot="10800000">
            <a:off x="8779175" y="1860450"/>
            <a:ext cx="430800" cy="0"/>
          </a:xfrm>
          <a:prstGeom prst="straightConnector1">
            <a:avLst/>
          </a:prstGeom>
          <a:noFill/>
          <a:ln cap="flat" cmpd="sng" w="28575">
            <a:solidFill>
              <a:schemeClr val="lt2"/>
            </a:solidFill>
            <a:prstDash val="solid"/>
            <a:round/>
            <a:headEnd len="med" w="med" type="none"/>
            <a:tailEnd len="med" w="med" type="none"/>
          </a:ln>
        </p:spPr>
      </p:cxnSp>
      <p:grpSp>
        <p:nvGrpSpPr>
          <p:cNvPr id="564" name="Google Shape;564;p22"/>
          <p:cNvGrpSpPr/>
          <p:nvPr/>
        </p:nvGrpSpPr>
        <p:grpSpPr>
          <a:xfrm>
            <a:off x="1556565" y="156289"/>
            <a:ext cx="899923" cy="288735"/>
            <a:chOff x="1133575" y="3018825"/>
            <a:chExt cx="1093600" cy="350875"/>
          </a:xfrm>
        </p:grpSpPr>
        <p:sp>
          <p:nvSpPr>
            <p:cNvPr id="565" name="Google Shape;565;p22"/>
            <p:cNvSpPr/>
            <p:nvPr/>
          </p:nvSpPr>
          <p:spPr>
            <a:xfrm>
              <a:off x="1264625" y="3099025"/>
              <a:ext cx="363150" cy="181800"/>
            </a:xfrm>
            <a:custGeom>
              <a:rect b="b" l="l" r="r" t="t"/>
              <a:pathLst>
                <a:path extrusionOk="0" h="7272" w="14526">
                  <a:moveTo>
                    <a:pt x="0" y="1"/>
                  </a:moveTo>
                  <a:lnTo>
                    <a:pt x="0" y="7272"/>
                  </a:lnTo>
                  <a:lnTo>
                    <a:pt x="14526" y="7272"/>
                  </a:lnTo>
                  <a:lnTo>
                    <a:pt x="1452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22"/>
            <p:cNvSpPr/>
            <p:nvPr/>
          </p:nvSpPr>
          <p:spPr>
            <a:xfrm>
              <a:off x="1236050" y="3070450"/>
              <a:ext cx="141625" cy="238950"/>
            </a:xfrm>
            <a:custGeom>
              <a:rect b="b" l="l" r="r" t="t"/>
              <a:pathLst>
                <a:path extrusionOk="0" h="9558" w="5665">
                  <a:moveTo>
                    <a:pt x="1" y="1"/>
                  </a:moveTo>
                  <a:lnTo>
                    <a:pt x="1" y="9557"/>
                  </a:lnTo>
                  <a:lnTo>
                    <a:pt x="5665" y="9557"/>
                  </a:lnTo>
                  <a:lnTo>
                    <a:pt x="5665" y="7272"/>
                  </a:lnTo>
                  <a:lnTo>
                    <a:pt x="2287" y="7272"/>
                  </a:lnTo>
                  <a:lnTo>
                    <a:pt x="2287" y="2288"/>
                  </a:lnTo>
                  <a:lnTo>
                    <a:pt x="5665" y="2288"/>
                  </a:lnTo>
                  <a:lnTo>
                    <a:pt x="566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22"/>
            <p:cNvSpPr/>
            <p:nvPr/>
          </p:nvSpPr>
          <p:spPr>
            <a:xfrm>
              <a:off x="1514750" y="3070450"/>
              <a:ext cx="141600" cy="238950"/>
            </a:xfrm>
            <a:custGeom>
              <a:rect b="b" l="l" r="r" t="t"/>
              <a:pathLst>
                <a:path extrusionOk="0" h="9558" w="5664">
                  <a:moveTo>
                    <a:pt x="0" y="1"/>
                  </a:moveTo>
                  <a:lnTo>
                    <a:pt x="0" y="2288"/>
                  </a:lnTo>
                  <a:lnTo>
                    <a:pt x="3378" y="2288"/>
                  </a:lnTo>
                  <a:lnTo>
                    <a:pt x="3378" y="7272"/>
                  </a:lnTo>
                  <a:lnTo>
                    <a:pt x="0" y="7272"/>
                  </a:lnTo>
                  <a:lnTo>
                    <a:pt x="0" y="9557"/>
                  </a:lnTo>
                  <a:lnTo>
                    <a:pt x="5663" y="9557"/>
                  </a:lnTo>
                  <a:lnTo>
                    <a:pt x="566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22"/>
            <p:cNvSpPr/>
            <p:nvPr/>
          </p:nvSpPr>
          <p:spPr>
            <a:xfrm>
              <a:off x="1189675" y="3070450"/>
              <a:ext cx="46400" cy="238950"/>
            </a:xfrm>
            <a:custGeom>
              <a:rect b="b" l="l" r="r" t="t"/>
              <a:pathLst>
                <a:path extrusionOk="0" h="9558" w="1856">
                  <a:moveTo>
                    <a:pt x="1" y="1"/>
                  </a:moveTo>
                  <a:lnTo>
                    <a:pt x="1" y="9557"/>
                  </a:lnTo>
                  <a:lnTo>
                    <a:pt x="1856" y="9557"/>
                  </a:lnTo>
                  <a:lnTo>
                    <a:pt x="185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22"/>
            <p:cNvSpPr/>
            <p:nvPr/>
          </p:nvSpPr>
          <p:spPr>
            <a:xfrm>
              <a:off x="1468350" y="3070450"/>
              <a:ext cx="46425" cy="57200"/>
            </a:xfrm>
            <a:custGeom>
              <a:rect b="b" l="l" r="r" t="t"/>
              <a:pathLst>
                <a:path extrusionOk="0" h="2288" w="1857">
                  <a:moveTo>
                    <a:pt x="0" y="1"/>
                  </a:moveTo>
                  <a:lnTo>
                    <a:pt x="0" y="1144"/>
                  </a:lnTo>
                  <a:lnTo>
                    <a:pt x="886" y="1144"/>
                  </a:lnTo>
                  <a:lnTo>
                    <a:pt x="886" y="2288"/>
                  </a:lnTo>
                  <a:lnTo>
                    <a:pt x="1856" y="2288"/>
                  </a:lnTo>
                  <a:lnTo>
                    <a:pt x="1856" y="1144"/>
                  </a:lnTo>
                  <a:lnTo>
                    <a:pt x="185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22"/>
            <p:cNvSpPr/>
            <p:nvPr/>
          </p:nvSpPr>
          <p:spPr>
            <a:xfrm>
              <a:off x="1468350" y="3252225"/>
              <a:ext cx="46425" cy="57175"/>
            </a:xfrm>
            <a:custGeom>
              <a:rect b="b" l="l" r="r" t="t"/>
              <a:pathLst>
                <a:path extrusionOk="0" h="2287" w="1857">
                  <a:moveTo>
                    <a:pt x="886" y="1"/>
                  </a:moveTo>
                  <a:lnTo>
                    <a:pt x="886" y="1144"/>
                  </a:lnTo>
                  <a:lnTo>
                    <a:pt x="0" y="1144"/>
                  </a:lnTo>
                  <a:lnTo>
                    <a:pt x="0" y="2286"/>
                  </a:lnTo>
                  <a:lnTo>
                    <a:pt x="1856" y="2286"/>
                  </a:lnTo>
                  <a:lnTo>
                    <a:pt x="1856" y="1144"/>
                  </a:lnTo>
                  <a:lnTo>
                    <a:pt x="185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22"/>
            <p:cNvSpPr/>
            <p:nvPr/>
          </p:nvSpPr>
          <p:spPr>
            <a:xfrm>
              <a:off x="1783350" y="3099025"/>
              <a:ext cx="363150" cy="181800"/>
            </a:xfrm>
            <a:custGeom>
              <a:rect b="b" l="l" r="r" t="t"/>
              <a:pathLst>
                <a:path extrusionOk="0" h="7272" w="14526">
                  <a:moveTo>
                    <a:pt x="0" y="1"/>
                  </a:moveTo>
                  <a:lnTo>
                    <a:pt x="0" y="7272"/>
                  </a:lnTo>
                  <a:lnTo>
                    <a:pt x="14525" y="7272"/>
                  </a:lnTo>
                  <a:lnTo>
                    <a:pt x="1452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22"/>
            <p:cNvSpPr/>
            <p:nvPr/>
          </p:nvSpPr>
          <p:spPr>
            <a:xfrm>
              <a:off x="1754775" y="3070450"/>
              <a:ext cx="141625" cy="238950"/>
            </a:xfrm>
            <a:custGeom>
              <a:rect b="b" l="l" r="r" t="t"/>
              <a:pathLst>
                <a:path extrusionOk="0" h="9558" w="5665">
                  <a:moveTo>
                    <a:pt x="0" y="1"/>
                  </a:moveTo>
                  <a:lnTo>
                    <a:pt x="0" y="9557"/>
                  </a:lnTo>
                  <a:lnTo>
                    <a:pt x="5664" y="9557"/>
                  </a:lnTo>
                  <a:lnTo>
                    <a:pt x="5664" y="7272"/>
                  </a:lnTo>
                  <a:lnTo>
                    <a:pt x="2287" y="7272"/>
                  </a:lnTo>
                  <a:lnTo>
                    <a:pt x="2287" y="2288"/>
                  </a:lnTo>
                  <a:lnTo>
                    <a:pt x="5664" y="2288"/>
                  </a:lnTo>
                  <a:lnTo>
                    <a:pt x="566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22"/>
            <p:cNvSpPr/>
            <p:nvPr/>
          </p:nvSpPr>
          <p:spPr>
            <a:xfrm>
              <a:off x="2033475" y="3070450"/>
              <a:ext cx="141600" cy="238950"/>
            </a:xfrm>
            <a:custGeom>
              <a:rect b="b" l="l" r="r" t="t"/>
              <a:pathLst>
                <a:path extrusionOk="0" h="9558" w="5664">
                  <a:moveTo>
                    <a:pt x="0" y="1"/>
                  </a:moveTo>
                  <a:lnTo>
                    <a:pt x="0" y="2288"/>
                  </a:lnTo>
                  <a:lnTo>
                    <a:pt x="3377" y="2288"/>
                  </a:lnTo>
                  <a:lnTo>
                    <a:pt x="3377" y="7272"/>
                  </a:lnTo>
                  <a:lnTo>
                    <a:pt x="0" y="7272"/>
                  </a:lnTo>
                  <a:lnTo>
                    <a:pt x="0" y="9557"/>
                  </a:lnTo>
                  <a:lnTo>
                    <a:pt x="5663" y="9557"/>
                  </a:lnTo>
                  <a:lnTo>
                    <a:pt x="566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22"/>
            <p:cNvSpPr/>
            <p:nvPr/>
          </p:nvSpPr>
          <p:spPr>
            <a:xfrm>
              <a:off x="1708375" y="3070450"/>
              <a:ext cx="46425" cy="238950"/>
            </a:xfrm>
            <a:custGeom>
              <a:rect b="b" l="l" r="r" t="t"/>
              <a:pathLst>
                <a:path extrusionOk="0" h="9558" w="1857">
                  <a:moveTo>
                    <a:pt x="0" y="1"/>
                  </a:moveTo>
                  <a:lnTo>
                    <a:pt x="0" y="9557"/>
                  </a:lnTo>
                  <a:lnTo>
                    <a:pt x="1856" y="9557"/>
                  </a:lnTo>
                  <a:lnTo>
                    <a:pt x="185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22"/>
            <p:cNvSpPr/>
            <p:nvPr/>
          </p:nvSpPr>
          <p:spPr>
            <a:xfrm>
              <a:off x="1987025" y="3070450"/>
              <a:ext cx="46475" cy="57200"/>
            </a:xfrm>
            <a:custGeom>
              <a:rect b="b" l="l" r="r" t="t"/>
              <a:pathLst>
                <a:path extrusionOk="0" h="2288" w="1859">
                  <a:moveTo>
                    <a:pt x="1" y="1"/>
                  </a:moveTo>
                  <a:lnTo>
                    <a:pt x="1" y="1144"/>
                  </a:lnTo>
                  <a:lnTo>
                    <a:pt x="888" y="1144"/>
                  </a:lnTo>
                  <a:lnTo>
                    <a:pt x="888" y="2288"/>
                  </a:lnTo>
                  <a:lnTo>
                    <a:pt x="1858" y="2288"/>
                  </a:lnTo>
                  <a:lnTo>
                    <a:pt x="1858" y="1144"/>
                  </a:lnTo>
                  <a:lnTo>
                    <a:pt x="18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22"/>
            <p:cNvSpPr/>
            <p:nvPr/>
          </p:nvSpPr>
          <p:spPr>
            <a:xfrm>
              <a:off x="1987025" y="3252225"/>
              <a:ext cx="46475" cy="57175"/>
            </a:xfrm>
            <a:custGeom>
              <a:rect b="b" l="l" r="r" t="t"/>
              <a:pathLst>
                <a:path extrusionOk="0" h="2287" w="1859">
                  <a:moveTo>
                    <a:pt x="888" y="1"/>
                  </a:moveTo>
                  <a:lnTo>
                    <a:pt x="888" y="1144"/>
                  </a:lnTo>
                  <a:lnTo>
                    <a:pt x="1" y="1144"/>
                  </a:lnTo>
                  <a:lnTo>
                    <a:pt x="1" y="2286"/>
                  </a:lnTo>
                  <a:lnTo>
                    <a:pt x="1858" y="2286"/>
                  </a:lnTo>
                  <a:lnTo>
                    <a:pt x="1858" y="1144"/>
                  </a:lnTo>
                  <a:lnTo>
                    <a:pt x="18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22"/>
            <p:cNvSpPr/>
            <p:nvPr/>
          </p:nvSpPr>
          <p:spPr>
            <a:xfrm>
              <a:off x="1133575" y="3018825"/>
              <a:ext cx="1093600" cy="350875"/>
            </a:xfrm>
            <a:custGeom>
              <a:rect b="b" l="l" r="r" t="t"/>
              <a:pathLst>
                <a:path extrusionOk="0" h="14035" w="43744">
                  <a:moveTo>
                    <a:pt x="42624" y="737"/>
                  </a:moveTo>
                  <a:cubicBezTo>
                    <a:pt x="42835" y="737"/>
                    <a:pt x="43007" y="909"/>
                    <a:pt x="43007" y="1120"/>
                  </a:cubicBezTo>
                  <a:lnTo>
                    <a:pt x="43007" y="12914"/>
                  </a:lnTo>
                  <a:cubicBezTo>
                    <a:pt x="43007" y="13126"/>
                    <a:pt x="42835" y="13298"/>
                    <a:pt x="42624" y="13298"/>
                  </a:cubicBezTo>
                  <a:lnTo>
                    <a:pt x="1121" y="13298"/>
                  </a:lnTo>
                  <a:cubicBezTo>
                    <a:pt x="908" y="13298"/>
                    <a:pt x="737" y="13126"/>
                    <a:pt x="737" y="12914"/>
                  </a:cubicBezTo>
                  <a:lnTo>
                    <a:pt x="737" y="1120"/>
                  </a:lnTo>
                  <a:cubicBezTo>
                    <a:pt x="737" y="909"/>
                    <a:pt x="908" y="737"/>
                    <a:pt x="1121" y="737"/>
                  </a:cubicBezTo>
                  <a:close/>
                  <a:moveTo>
                    <a:pt x="1121" y="1"/>
                  </a:moveTo>
                  <a:cubicBezTo>
                    <a:pt x="503" y="1"/>
                    <a:pt x="0" y="503"/>
                    <a:pt x="0" y="1120"/>
                  </a:cubicBezTo>
                  <a:lnTo>
                    <a:pt x="0" y="12914"/>
                  </a:lnTo>
                  <a:cubicBezTo>
                    <a:pt x="0" y="13532"/>
                    <a:pt x="503" y="14035"/>
                    <a:pt x="1121" y="14035"/>
                  </a:cubicBezTo>
                  <a:lnTo>
                    <a:pt x="42624" y="14035"/>
                  </a:lnTo>
                  <a:cubicBezTo>
                    <a:pt x="43241" y="14035"/>
                    <a:pt x="43743" y="13532"/>
                    <a:pt x="43743" y="12914"/>
                  </a:cubicBezTo>
                  <a:lnTo>
                    <a:pt x="43743" y="1120"/>
                  </a:lnTo>
                  <a:cubicBezTo>
                    <a:pt x="43743" y="503"/>
                    <a:pt x="43241" y="1"/>
                    <a:pt x="4262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8" name="Google Shape;578;p22"/>
          <p:cNvSpPr/>
          <p:nvPr/>
        </p:nvSpPr>
        <p:spPr>
          <a:xfrm>
            <a:off x="246165" y="256213"/>
            <a:ext cx="102600" cy="102600"/>
          </a:xfrm>
          <a:prstGeom prst="ellipse">
            <a:avLst/>
          </a:prstGeom>
          <a:solidFill>
            <a:schemeClr val="lt1"/>
          </a:solidFill>
          <a:ln cap="flat" cmpd="sng" w="285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579" name="Shape 579"/>
        <p:cNvGrpSpPr/>
        <p:nvPr/>
      </p:nvGrpSpPr>
      <p:grpSpPr>
        <a:xfrm>
          <a:off x="0" y="0"/>
          <a:ext cx="0" cy="0"/>
          <a:chOff x="0" y="0"/>
          <a:chExt cx="0" cy="0"/>
        </a:xfrm>
      </p:grpSpPr>
      <p:sp>
        <p:nvSpPr>
          <p:cNvPr id="580" name="Google Shape;580;p2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581" name="Google Shape;581;p23"/>
          <p:cNvSpPr txBox="1"/>
          <p:nvPr>
            <p:ph idx="1" type="subTitle"/>
          </p:nvPr>
        </p:nvSpPr>
        <p:spPr>
          <a:xfrm>
            <a:off x="4985460" y="2752225"/>
            <a:ext cx="2898300" cy="1122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82" name="Google Shape;582;p23"/>
          <p:cNvSpPr txBox="1"/>
          <p:nvPr>
            <p:ph idx="2" type="subTitle"/>
          </p:nvPr>
        </p:nvSpPr>
        <p:spPr>
          <a:xfrm>
            <a:off x="1260230" y="2752225"/>
            <a:ext cx="2898300" cy="1122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83" name="Google Shape;583;p23"/>
          <p:cNvSpPr txBox="1"/>
          <p:nvPr>
            <p:ph idx="3" type="subTitle"/>
          </p:nvPr>
        </p:nvSpPr>
        <p:spPr>
          <a:xfrm>
            <a:off x="1260230" y="2269525"/>
            <a:ext cx="2898300" cy="558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Bebas Neue"/>
              <a:buNone/>
              <a:defRPr sz="2200">
                <a:solidFill>
                  <a:schemeClr val="dk1"/>
                </a:solidFill>
                <a:latin typeface="Albert Sans SemiBold"/>
                <a:ea typeface="Albert Sans SemiBold"/>
                <a:cs typeface="Albert Sans SemiBold"/>
                <a:sym typeface="Albert Sans SemiBold"/>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584" name="Google Shape;584;p23"/>
          <p:cNvSpPr txBox="1"/>
          <p:nvPr>
            <p:ph idx="4" type="subTitle"/>
          </p:nvPr>
        </p:nvSpPr>
        <p:spPr>
          <a:xfrm>
            <a:off x="4985470" y="2269525"/>
            <a:ext cx="2898300" cy="558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Bebas Neue"/>
              <a:buNone/>
              <a:defRPr sz="2200">
                <a:solidFill>
                  <a:schemeClr val="dk1"/>
                </a:solidFill>
                <a:latin typeface="Albert Sans SemiBold"/>
                <a:ea typeface="Albert Sans SemiBold"/>
                <a:cs typeface="Albert Sans SemiBold"/>
                <a:sym typeface="Albert Sans SemiBold"/>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585" name="Google Shape;585;p23"/>
          <p:cNvSpPr/>
          <p:nvPr/>
        </p:nvSpPr>
        <p:spPr>
          <a:xfrm>
            <a:off x="-75225" y="3700300"/>
            <a:ext cx="677125" cy="1470550"/>
          </a:xfrm>
          <a:custGeom>
            <a:rect b="b" l="l" r="r" t="t"/>
            <a:pathLst>
              <a:path extrusionOk="0" h="58822" w="27085">
                <a:moveTo>
                  <a:pt x="0" y="0"/>
                </a:moveTo>
                <a:lnTo>
                  <a:pt x="27085" y="0"/>
                </a:lnTo>
                <a:lnTo>
                  <a:pt x="27085" y="58822"/>
                </a:lnTo>
              </a:path>
            </a:pathLst>
          </a:custGeom>
          <a:noFill/>
          <a:ln cap="flat" cmpd="sng" w="28575">
            <a:solidFill>
              <a:schemeClr val="lt2"/>
            </a:solidFill>
            <a:prstDash val="solid"/>
            <a:round/>
            <a:headEnd len="med" w="med" type="none"/>
            <a:tailEnd len="med" w="med" type="none"/>
          </a:ln>
        </p:spPr>
      </p:sp>
      <p:sp>
        <p:nvSpPr>
          <p:cNvPr id="586" name="Google Shape;586;p23"/>
          <p:cNvSpPr/>
          <p:nvPr/>
        </p:nvSpPr>
        <p:spPr>
          <a:xfrm>
            <a:off x="-109425" y="-124075"/>
            <a:ext cx="4295350" cy="451425"/>
          </a:xfrm>
          <a:custGeom>
            <a:rect b="b" l="l" r="r" t="t"/>
            <a:pathLst>
              <a:path extrusionOk="0" h="18057" w="171814">
                <a:moveTo>
                  <a:pt x="0" y="18057"/>
                </a:moveTo>
                <a:lnTo>
                  <a:pt x="171814" y="18057"/>
                </a:lnTo>
                <a:lnTo>
                  <a:pt x="171814" y="0"/>
                </a:lnTo>
              </a:path>
            </a:pathLst>
          </a:custGeom>
          <a:noFill/>
          <a:ln cap="flat" cmpd="sng" w="28575">
            <a:solidFill>
              <a:schemeClr val="lt2"/>
            </a:solidFill>
            <a:prstDash val="solid"/>
            <a:round/>
            <a:headEnd len="med" w="med" type="none"/>
            <a:tailEnd len="med" w="med" type="none"/>
          </a:ln>
        </p:spPr>
      </p:sp>
      <p:sp>
        <p:nvSpPr>
          <p:cNvPr id="587" name="Google Shape;587;p23"/>
          <p:cNvSpPr/>
          <p:nvPr/>
        </p:nvSpPr>
        <p:spPr>
          <a:xfrm>
            <a:off x="6155775" y="-34200"/>
            <a:ext cx="2606775" cy="5198225"/>
          </a:xfrm>
          <a:custGeom>
            <a:rect b="b" l="l" r="r" t="t"/>
            <a:pathLst>
              <a:path extrusionOk="0" h="207929" w="104271">
                <a:moveTo>
                  <a:pt x="80710" y="0"/>
                </a:moveTo>
                <a:lnTo>
                  <a:pt x="80710" y="9029"/>
                </a:lnTo>
                <a:lnTo>
                  <a:pt x="104271" y="22632"/>
                </a:lnTo>
                <a:lnTo>
                  <a:pt x="104271" y="193428"/>
                </a:lnTo>
                <a:lnTo>
                  <a:pt x="0" y="193428"/>
                </a:lnTo>
                <a:lnTo>
                  <a:pt x="0" y="207929"/>
                </a:lnTo>
              </a:path>
            </a:pathLst>
          </a:custGeom>
          <a:noFill/>
          <a:ln cap="flat" cmpd="sng" w="28575">
            <a:solidFill>
              <a:schemeClr val="lt2"/>
            </a:solidFill>
            <a:prstDash val="solid"/>
            <a:round/>
            <a:headEnd len="med" w="med" type="none"/>
            <a:tailEnd len="med" w="med" type="none"/>
          </a:ln>
        </p:spPr>
      </p:sp>
      <p:sp>
        <p:nvSpPr>
          <p:cNvPr id="588" name="Google Shape;588;p23"/>
          <p:cNvSpPr/>
          <p:nvPr/>
        </p:nvSpPr>
        <p:spPr>
          <a:xfrm>
            <a:off x="4131165" y="270985"/>
            <a:ext cx="102600" cy="102600"/>
          </a:xfrm>
          <a:prstGeom prst="ellipse">
            <a:avLst/>
          </a:prstGeom>
          <a:solidFill>
            <a:schemeClr val="lt1"/>
          </a:solidFill>
          <a:ln cap="flat" cmpd="sng" w="285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23"/>
          <p:cNvSpPr/>
          <p:nvPr/>
        </p:nvSpPr>
        <p:spPr>
          <a:xfrm>
            <a:off x="6107840" y="4749184"/>
            <a:ext cx="102600" cy="102600"/>
          </a:xfrm>
          <a:prstGeom prst="ellipse">
            <a:avLst/>
          </a:prstGeom>
          <a:solidFill>
            <a:schemeClr val="lt1"/>
          </a:solidFill>
          <a:ln cap="flat" cmpd="sng" w="285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0" name="Google Shape;590;p23"/>
          <p:cNvGrpSpPr/>
          <p:nvPr/>
        </p:nvGrpSpPr>
        <p:grpSpPr>
          <a:xfrm>
            <a:off x="8430784" y="1357535"/>
            <a:ext cx="520834" cy="471110"/>
            <a:chOff x="361850" y="2985150"/>
            <a:chExt cx="632925" cy="572500"/>
          </a:xfrm>
        </p:grpSpPr>
        <p:sp>
          <p:nvSpPr>
            <p:cNvPr id="591" name="Google Shape;591;p23"/>
            <p:cNvSpPr/>
            <p:nvPr/>
          </p:nvSpPr>
          <p:spPr>
            <a:xfrm>
              <a:off x="883625" y="3021350"/>
              <a:ext cx="111150" cy="24825"/>
            </a:xfrm>
            <a:custGeom>
              <a:rect b="b" l="l" r="r" t="t"/>
              <a:pathLst>
                <a:path extrusionOk="0" h="993" w="4446">
                  <a:moveTo>
                    <a:pt x="1" y="1"/>
                  </a:moveTo>
                  <a:lnTo>
                    <a:pt x="1" y="992"/>
                  </a:lnTo>
                  <a:lnTo>
                    <a:pt x="4194" y="992"/>
                  </a:lnTo>
                  <a:cubicBezTo>
                    <a:pt x="4333" y="992"/>
                    <a:pt x="4445" y="879"/>
                    <a:pt x="4445" y="740"/>
                  </a:cubicBezTo>
                  <a:lnTo>
                    <a:pt x="4445" y="254"/>
                  </a:lnTo>
                  <a:cubicBezTo>
                    <a:pt x="4445" y="114"/>
                    <a:pt x="4333" y="1"/>
                    <a:pt x="41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23"/>
            <p:cNvSpPr/>
            <p:nvPr/>
          </p:nvSpPr>
          <p:spPr>
            <a:xfrm>
              <a:off x="833100" y="3021350"/>
              <a:ext cx="66175" cy="24825"/>
            </a:xfrm>
            <a:custGeom>
              <a:rect b="b" l="l" r="r" t="t"/>
              <a:pathLst>
                <a:path extrusionOk="0" h="993" w="2647">
                  <a:moveTo>
                    <a:pt x="0" y="1"/>
                  </a:moveTo>
                  <a:lnTo>
                    <a:pt x="0" y="992"/>
                  </a:lnTo>
                  <a:lnTo>
                    <a:pt x="2151" y="992"/>
                  </a:lnTo>
                  <a:cubicBezTo>
                    <a:pt x="2425" y="992"/>
                    <a:pt x="2646" y="771"/>
                    <a:pt x="2646" y="496"/>
                  </a:cubicBezTo>
                  <a:cubicBezTo>
                    <a:pt x="2646" y="223"/>
                    <a:pt x="2425" y="1"/>
                    <a:pt x="215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23"/>
            <p:cNvSpPr/>
            <p:nvPr/>
          </p:nvSpPr>
          <p:spPr>
            <a:xfrm>
              <a:off x="883625" y="3092525"/>
              <a:ext cx="111150" cy="24800"/>
            </a:xfrm>
            <a:custGeom>
              <a:rect b="b" l="l" r="r" t="t"/>
              <a:pathLst>
                <a:path extrusionOk="0" h="992" w="4446">
                  <a:moveTo>
                    <a:pt x="1" y="0"/>
                  </a:moveTo>
                  <a:lnTo>
                    <a:pt x="1" y="992"/>
                  </a:lnTo>
                  <a:lnTo>
                    <a:pt x="4194" y="992"/>
                  </a:lnTo>
                  <a:cubicBezTo>
                    <a:pt x="4333" y="992"/>
                    <a:pt x="4445" y="878"/>
                    <a:pt x="4445" y="739"/>
                  </a:cubicBezTo>
                  <a:lnTo>
                    <a:pt x="4445" y="253"/>
                  </a:lnTo>
                  <a:cubicBezTo>
                    <a:pt x="4445" y="114"/>
                    <a:pt x="4333" y="0"/>
                    <a:pt x="41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23"/>
            <p:cNvSpPr/>
            <p:nvPr/>
          </p:nvSpPr>
          <p:spPr>
            <a:xfrm>
              <a:off x="833100" y="3092525"/>
              <a:ext cx="66175" cy="24800"/>
            </a:xfrm>
            <a:custGeom>
              <a:rect b="b" l="l" r="r" t="t"/>
              <a:pathLst>
                <a:path extrusionOk="0" h="992" w="2647">
                  <a:moveTo>
                    <a:pt x="0" y="0"/>
                  </a:moveTo>
                  <a:lnTo>
                    <a:pt x="0" y="992"/>
                  </a:lnTo>
                  <a:lnTo>
                    <a:pt x="2151" y="992"/>
                  </a:lnTo>
                  <a:cubicBezTo>
                    <a:pt x="2425" y="992"/>
                    <a:pt x="2646" y="769"/>
                    <a:pt x="2646" y="496"/>
                  </a:cubicBezTo>
                  <a:cubicBezTo>
                    <a:pt x="2646" y="223"/>
                    <a:pt x="2425" y="0"/>
                    <a:pt x="215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23"/>
            <p:cNvSpPr/>
            <p:nvPr/>
          </p:nvSpPr>
          <p:spPr>
            <a:xfrm>
              <a:off x="883625" y="3163675"/>
              <a:ext cx="111150" cy="24825"/>
            </a:xfrm>
            <a:custGeom>
              <a:rect b="b" l="l" r="r" t="t"/>
              <a:pathLst>
                <a:path extrusionOk="0" h="993" w="4446">
                  <a:moveTo>
                    <a:pt x="1" y="1"/>
                  </a:moveTo>
                  <a:lnTo>
                    <a:pt x="1" y="992"/>
                  </a:lnTo>
                  <a:lnTo>
                    <a:pt x="4194" y="992"/>
                  </a:lnTo>
                  <a:cubicBezTo>
                    <a:pt x="4333" y="992"/>
                    <a:pt x="4445" y="879"/>
                    <a:pt x="4445" y="740"/>
                  </a:cubicBezTo>
                  <a:lnTo>
                    <a:pt x="4445" y="253"/>
                  </a:lnTo>
                  <a:cubicBezTo>
                    <a:pt x="4445" y="114"/>
                    <a:pt x="4333" y="1"/>
                    <a:pt x="41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23"/>
            <p:cNvSpPr/>
            <p:nvPr/>
          </p:nvSpPr>
          <p:spPr>
            <a:xfrm>
              <a:off x="833100" y="3163675"/>
              <a:ext cx="66175" cy="24825"/>
            </a:xfrm>
            <a:custGeom>
              <a:rect b="b" l="l" r="r" t="t"/>
              <a:pathLst>
                <a:path extrusionOk="0" h="993" w="2647">
                  <a:moveTo>
                    <a:pt x="0" y="1"/>
                  </a:moveTo>
                  <a:lnTo>
                    <a:pt x="0" y="992"/>
                  </a:lnTo>
                  <a:lnTo>
                    <a:pt x="2151" y="992"/>
                  </a:lnTo>
                  <a:cubicBezTo>
                    <a:pt x="2425" y="992"/>
                    <a:pt x="2646" y="770"/>
                    <a:pt x="2646" y="496"/>
                  </a:cubicBezTo>
                  <a:cubicBezTo>
                    <a:pt x="2646" y="222"/>
                    <a:pt x="2425" y="1"/>
                    <a:pt x="215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23"/>
            <p:cNvSpPr/>
            <p:nvPr/>
          </p:nvSpPr>
          <p:spPr>
            <a:xfrm>
              <a:off x="883625" y="3234850"/>
              <a:ext cx="111150" cy="24800"/>
            </a:xfrm>
            <a:custGeom>
              <a:rect b="b" l="l" r="r" t="t"/>
              <a:pathLst>
                <a:path extrusionOk="0" h="992" w="4446">
                  <a:moveTo>
                    <a:pt x="1" y="0"/>
                  </a:moveTo>
                  <a:lnTo>
                    <a:pt x="1" y="992"/>
                  </a:lnTo>
                  <a:lnTo>
                    <a:pt x="4194" y="992"/>
                  </a:lnTo>
                  <a:cubicBezTo>
                    <a:pt x="4333" y="992"/>
                    <a:pt x="4445" y="878"/>
                    <a:pt x="4445" y="739"/>
                  </a:cubicBezTo>
                  <a:lnTo>
                    <a:pt x="4445" y="253"/>
                  </a:lnTo>
                  <a:cubicBezTo>
                    <a:pt x="4445" y="113"/>
                    <a:pt x="4333" y="0"/>
                    <a:pt x="41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23"/>
            <p:cNvSpPr/>
            <p:nvPr/>
          </p:nvSpPr>
          <p:spPr>
            <a:xfrm>
              <a:off x="833100" y="3234850"/>
              <a:ext cx="66175" cy="24800"/>
            </a:xfrm>
            <a:custGeom>
              <a:rect b="b" l="l" r="r" t="t"/>
              <a:pathLst>
                <a:path extrusionOk="0" h="992" w="2647">
                  <a:moveTo>
                    <a:pt x="0" y="0"/>
                  </a:moveTo>
                  <a:lnTo>
                    <a:pt x="0" y="992"/>
                  </a:lnTo>
                  <a:lnTo>
                    <a:pt x="2151" y="992"/>
                  </a:lnTo>
                  <a:cubicBezTo>
                    <a:pt x="2425" y="992"/>
                    <a:pt x="2646" y="769"/>
                    <a:pt x="2646" y="496"/>
                  </a:cubicBezTo>
                  <a:cubicBezTo>
                    <a:pt x="2646" y="222"/>
                    <a:pt x="2425" y="0"/>
                    <a:pt x="215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23"/>
            <p:cNvSpPr/>
            <p:nvPr/>
          </p:nvSpPr>
          <p:spPr>
            <a:xfrm>
              <a:off x="883625" y="3306000"/>
              <a:ext cx="111150" cy="24800"/>
            </a:xfrm>
            <a:custGeom>
              <a:rect b="b" l="l" r="r" t="t"/>
              <a:pathLst>
                <a:path extrusionOk="0" h="992" w="4446">
                  <a:moveTo>
                    <a:pt x="1" y="1"/>
                  </a:moveTo>
                  <a:lnTo>
                    <a:pt x="1" y="991"/>
                  </a:lnTo>
                  <a:lnTo>
                    <a:pt x="4194" y="991"/>
                  </a:lnTo>
                  <a:cubicBezTo>
                    <a:pt x="4333" y="991"/>
                    <a:pt x="4445" y="879"/>
                    <a:pt x="4445" y="739"/>
                  </a:cubicBezTo>
                  <a:lnTo>
                    <a:pt x="4445" y="253"/>
                  </a:lnTo>
                  <a:cubicBezTo>
                    <a:pt x="4445" y="113"/>
                    <a:pt x="4333" y="1"/>
                    <a:pt x="41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23"/>
            <p:cNvSpPr/>
            <p:nvPr/>
          </p:nvSpPr>
          <p:spPr>
            <a:xfrm>
              <a:off x="833100" y="3306000"/>
              <a:ext cx="66175" cy="24800"/>
            </a:xfrm>
            <a:custGeom>
              <a:rect b="b" l="l" r="r" t="t"/>
              <a:pathLst>
                <a:path extrusionOk="0" h="992" w="2647">
                  <a:moveTo>
                    <a:pt x="0" y="1"/>
                  </a:moveTo>
                  <a:lnTo>
                    <a:pt x="0" y="991"/>
                  </a:lnTo>
                  <a:lnTo>
                    <a:pt x="2151" y="991"/>
                  </a:lnTo>
                  <a:cubicBezTo>
                    <a:pt x="2425" y="991"/>
                    <a:pt x="2646" y="770"/>
                    <a:pt x="2646" y="496"/>
                  </a:cubicBezTo>
                  <a:cubicBezTo>
                    <a:pt x="2646" y="222"/>
                    <a:pt x="2425" y="1"/>
                    <a:pt x="215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23"/>
            <p:cNvSpPr/>
            <p:nvPr/>
          </p:nvSpPr>
          <p:spPr>
            <a:xfrm>
              <a:off x="883625" y="3377150"/>
              <a:ext cx="111150" cy="24800"/>
            </a:xfrm>
            <a:custGeom>
              <a:rect b="b" l="l" r="r" t="t"/>
              <a:pathLst>
                <a:path extrusionOk="0" h="992" w="4446">
                  <a:moveTo>
                    <a:pt x="1" y="0"/>
                  </a:moveTo>
                  <a:lnTo>
                    <a:pt x="1" y="992"/>
                  </a:lnTo>
                  <a:lnTo>
                    <a:pt x="4194" y="992"/>
                  </a:lnTo>
                  <a:cubicBezTo>
                    <a:pt x="4333" y="992"/>
                    <a:pt x="4445" y="879"/>
                    <a:pt x="4445" y="739"/>
                  </a:cubicBezTo>
                  <a:lnTo>
                    <a:pt x="4445" y="253"/>
                  </a:lnTo>
                  <a:cubicBezTo>
                    <a:pt x="4445" y="114"/>
                    <a:pt x="4333" y="0"/>
                    <a:pt x="41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23"/>
            <p:cNvSpPr/>
            <p:nvPr/>
          </p:nvSpPr>
          <p:spPr>
            <a:xfrm>
              <a:off x="833100" y="3377150"/>
              <a:ext cx="66175" cy="24800"/>
            </a:xfrm>
            <a:custGeom>
              <a:rect b="b" l="l" r="r" t="t"/>
              <a:pathLst>
                <a:path extrusionOk="0" h="992" w="2647">
                  <a:moveTo>
                    <a:pt x="0" y="0"/>
                  </a:moveTo>
                  <a:lnTo>
                    <a:pt x="0" y="992"/>
                  </a:lnTo>
                  <a:lnTo>
                    <a:pt x="2151" y="992"/>
                  </a:lnTo>
                  <a:cubicBezTo>
                    <a:pt x="2425" y="992"/>
                    <a:pt x="2646" y="770"/>
                    <a:pt x="2646" y="497"/>
                  </a:cubicBezTo>
                  <a:cubicBezTo>
                    <a:pt x="2646" y="223"/>
                    <a:pt x="2425" y="0"/>
                    <a:pt x="215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23"/>
            <p:cNvSpPr/>
            <p:nvPr/>
          </p:nvSpPr>
          <p:spPr>
            <a:xfrm>
              <a:off x="883625" y="3448300"/>
              <a:ext cx="111150" cy="24825"/>
            </a:xfrm>
            <a:custGeom>
              <a:rect b="b" l="l" r="r" t="t"/>
              <a:pathLst>
                <a:path extrusionOk="0" h="993" w="4446">
                  <a:moveTo>
                    <a:pt x="1" y="1"/>
                  </a:moveTo>
                  <a:lnTo>
                    <a:pt x="1" y="992"/>
                  </a:lnTo>
                  <a:lnTo>
                    <a:pt x="4194" y="992"/>
                  </a:lnTo>
                  <a:cubicBezTo>
                    <a:pt x="4333" y="992"/>
                    <a:pt x="4445" y="879"/>
                    <a:pt x="4445" y="740"/>
                  </a:cubicBezTo>
                  <a:lnTo>
                    <a:pt x="4445" y="253"/>
                  </a:lnTo>
                  <a:cubicBezTo>
                    <a:pt x="4445" y="114"/>
                    <a:pt x="4333" y="1"/>
                    <a:pt x="41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23"/>
            <p:cNvSpPr/>
            <p:nvPr/>
          </p:nvSpPr>
          <p:spPr>
            <a:xfrm>
              <a:off x="833100" y="3448300"/>
              <a:ext cx="66175" cy="24825"/>
            </a:xfrm>
            <a:custGeom>
              <a:rect b="b" l="l" r="r" t="t"/>
              <a:pathLst>
                <a:path extrusionOk="0" h="993" w="2647">
                  <a:moveTo>
                    <a:pt x="0" y="1"/>
                  </a:moveTo>
                  <a:lnTo>
                    <a:pt x="0" y="992"/>
                  </a:lnTo>
                  <a:lnTo>
                    <a:pt x="2151" y="992"/>
                  </a:lnTo>
                  <a:cubicBezTo>
                    <a:pt x="2425" y="992"/>
                    <a:pt x="2646" y="771"/>
                    <a:pt x="2646" y="497"/>
                  </a:cubicBezTo>
                  <a:cubicBezTo>
                    <a:pt x="2646" y="223"/>
                    <a:pt x="2425" y="1"/>
                    <a:pt x="215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23"/>
            <p:cNvSpPr/>
            <p:nvPr/>
          </p:nvSpPr>
          <p:spPr>
            <a:xfrm>
              <a:off x="883625" y="3519475"/>
              <a:ext cx="111150" cy="24800"/>
            </a:xfrm>
            <a:custGeom>
              <a:rect b="b" l="l" r="r" t="t"/>
              <a:pathLst>
                <a:path extrusionOk="0" h="992" w="4446">
                  <a:moveTo>
                    <a:pt x="1" y="0"/>
                  </a:moveTo>
                  <a:lnTo>
                    <a:pt x="1" y="992"/>
                  </a:lnTo>
                  <a:lnTo>
                    <a:pt x="4194" y="992"/>
                  </a:lnTo>
                  <a:cubicBezTo>
                    <a:pt x="4333" y="992"/>
                    <a:pt x="4445" y="878"/>
                    <a:pt x="4445" y="739"/>
                  </a:cubicBezTo>
                  <a:lnTo>
                    <a:pt x="4445" y="253"/>
                  </a:lnTo>
                  <a:cubicBezTo>
                    <a:pt x="4445" y="114"/>
                    <a:pt x="4333" y="0"/>
                    <a:pt x="41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23"/>
            <p:cNvSpPr/>
            <p:nvPr/>
          </p:nvSpPr>
          <p:spPr>
            <a:xfrm>
              <a:off x="833100" y="3519475"/>
              <a:ext cx="66175" cy="24800"/>
            </a:xfrm>
            <a:custGeom>
              <a:rect b="b" l="l" r="r" t="t"/>
              <a:pathLst>
                <a:path extrusionOk="0" h="992" w="2647">
                  <a:moveTo>
                    <a:pt x="0" y="0"/>
                  </a:moveTo>
                  <a:lnTo>
                    <a:pt x="0" y="992"/>
                  </a:lnTo>
                  <a:lnTo>
                    <a:pt x="2151" y="992"/>
                  </a:lnTo>
                  <a:cubicBezTo>
                    <a:pt x="2425" y="992"/>
                    <a:pt x="2646" y="769"/>
                    <a:pt x="2646" y="496"/>
                  </a:cubicBezTo>
                  <a:cubicBezTo>
                    <a:pt x="2646" y="223"/>
                    <a:pt x="2425" y="0"/>
                    <a:pt x="215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23"/>
            <p:cNvSpPr/>
            <p:nvPr/>
          </p:nvSpPr>
          <p:spPr>
            <a:xfrm>
              <a:off x="536675" y="2985150"/>
              <a:ext cx="284200" cy="572500"/>
            </a:xfrm>
            <a:custGeom>
              <a:rect b="b" l="l" r="r" t="t"/>
              <a:pathLst>
                <a:path extrusionOk="0" h="22900" w="11368">
                  <a:moveTo>
                    <a:pt x="608" y="0"/>
                  </a:moveTo>
                  <a:cubicBezTo>
                    <a:pt x="272" y="0"/>
                    <a:pt x="0" y="272"/>
                    <a:pt x="0" y="608"/>
                  </a:cubicBezTo>
                  <a:lnTo>
                    <a:pt x="0" y="22291"/>
                  </a:lnTo>
                  <a:cubicBezTo>
                    <a:pt x="0" y="22627"/>
                    <a:pt x="272" y="22900"/>
                    <a:pt x="608" y="22900"/>
                  </a:cubicBezTo>
                  <a:lnTo>
                    <a:pt x="10760" y="22900"/>
                  </a:lnTo>
                  <a:cubicBezTo>
                    <a:pt x="11096" y="22900"/>
                    <a:pt x="11367" y="22627"/>
                    <a:pt x="11367" y="22291"/>
                  </a:cubicBezTo>
                  <a:lnTo>
                    <a:pt x="11367" y="608"/>
                  </a:lnTo>
                  <a:cubicBezTo>
                    <a:pt x="11367" y="272"/>
                    <a:pt x="11096" y="0"/>
                    <a:pt x="107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23"/>
            <p:cNvSpPr/>
            <p:nvPr/>
          </p:nvSpPr>
          <p:spPr>
            <a:xfrm>
              <a:off x="601375" y="2985150"/>
              <a:ext cx="284225" cy="572500"/>
            </a:xfrm>
            <a:custGeom>
              <a:rect b="b" l="l" r="r" t="t"/>
              <a:pathLst>
                <a:path extrusionOk="0" h="22900" w="11369">
                  <a:moveTo>
                    <a:pt x="608" y="0"/>
                  </a:moveTo>
                  <a:cubicBezTo>
                    <a:pt x="272" y="0"/>
                    <a:pt x="1" y="272"/>
                    <a:pt x="1" y="608"/>
                  </a:cubicBezTo>
                  <a:lnTo>
                    <a:pt x="1" y="22291"/>
                  </a:lnTo>
                  <a:cubicBezTo>
                    <a:pt x="1" y="22627"/>
                    <a:pt x="272" y="22900"/>
                    <a:pt x="608" y="22900"/>
                  </a:cubicBezTo>
                  <a:lnTo>
                    <a:pt x="10760" y="22900"/>
                  </a:lnTo>
                  <a:cubicBezTo>
                    <a:pt x="11096" y="22900"/>
                    <a:pt x="11369" y="22627"/>
                    <a:pt x="11369" y="22291"/>
                  </a:cubicBezTo>
                  <a:lnTo>
                    <a:pt x="11369" y="608"/>
                  </a:lnTo>
                  <a:cubicBezTo>
                    <a:pt x="11369" y="272"/>
                    <a:pt x="11096" y="0"/>
                    <a:pt x="1076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23"/>
            <p:cNvSpPr/>
            <p:nvPr/>
          </p:nvSpPr>
          <p:spPr>
            <a:xfrm>
              <a:off x="361850" y="3021350"/>
              <a:ext cx="159650" cy="24825"/>
            </a:xfrm>
            <a:custGeom>
              <a:rect b="b" l="l" r="r" t="t"/>
              <a:pathLst>
                <a:path extrusionOk="0" h="993" w="6386">
                  <a:moveTo>
                    <a:pt x="253" y="1"/>
                  </a:moveTo>
                  <a:cubicBezTo>
                    <a:pt x="114" y="1"/>
                    <a:pt x="1" y="114"/>
                    <a:pt x="1" y="254"/>
                  </a:cubicBezTo>
                  <a:lnTo>
                    <a:pt x="1" y="740"/>
                  </a:lnTo>
                  <a:cubicBezTo>
                    <a:pt x="1" y="879"/>
                    <a:pt x="114" y="992"/>
                    <a:pt x="253" y="992"/>
                  </a:cubicBezTo>
                  <a:lnTo>
                    <a:pt x="6386" y="992"/>
                  </a:lnTo>
                  <a:lnTo>
                    <a:pt x="63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23"/>
            <p:cNvSpPr/>
            <p:nvPr/>
          </p:nvSpPr>
          <p:spPr>
            <a:xfrm>
              <a:off x="505850" y="3021350"/>
              <a:ext cx="66200" cy="24825"/>
            </a:xfrm>
            <a:custGeom>
              <a:rect b="b" l="l" r="r" t="t"/>
              <a:pathLst>
                <a:path extrusionOk="0" h="993" w="2648">
                  <a:moveTo>
                    <a:pt x="496" y="1"/>
                  </a:moveTo>
                  <a:cubicBezTo>
                    <a:pt x="223" y="1"/>
                    <a:pt x="0" y="223"/>
                    <a:pt x="0" y="496"/>
                  </a:cubicBezTo>
                  <a:cubicBezTo>
                    <a:pt x="0" y="771"/>
                    <a:pt x="223" y="992"/>
                    <a:pt x="496" y="992"/>
                  </a:cubicBezTo>
                  <a:lnTo>
                    <a:pt x="2648" y="992"/>
                  </a:lnTo>
                  <a:lnTo>
                    <a:pt x="264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23"/>
            <p:cNvSpPr/>
            <p:nvPr/>
          </p:nvSpPr>
          <p:spPr>
            <a:xfrm>
              <a:off x="361850" y="3092525"/>
              <a:ext cx="159650" cy="24800"/>
            </a:xfrm>
            <a:custGeom>
              <a:rect b="b" l="l" r="r" t="t"/>
              <a:pathLst>
                <a:path extrusionOk="0" h="992" w="6386">
                  <a:moveTo>
                    <a:pt x="253" y="0"/>
                  </a:moveTo>
                  <a:cubicBezTo>
                    <a:pt x="114" y="0"/>
                    <a:pt x="1" y="114"/>
                    <a:pt x="1" y="253"/>
                  </a:cubicBezTo>
                  <a:lnTo>
                    <a:pt x="1" y="739"/>
                  </a:lnTo>
                  <a:cubicBezTo>
                    <a:pt x="1" y="878"/>
                    <a:pt x="114" y="992"/>
                    <a:pt x="253" y="992"/>
                  </a:cubicBezTo>
                  <a:lnTo>
                    <a:pt x="6386" y="992"/>
                  </a:lnTo>
                  <a:lnTo>
                    <a:pt x="638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23"/>
            <p:cNvSpPr/>
            <p:nvPr/>
          </p:nvSpPr>
          <p:spPr>
            <a:xfrm>
              <a:off x="505850" y="3092525"/>
              <a:ext cx="66200" cy="24800"/>
            </a:xfrm>
            <a:custGeom>
              <a:rect b="b" l="l" r="r" t="t"/>
              <a:pathLst>
                <a:path extrusionOk="0" h="992" w="2648">
                  <a:moveTo>
                    <a:pt x="496" y="0"/>
                  </a:moveTo>
                  <a:cubicBezTo>
                    <a:pt x="223" y="0"/>
                    <a:pt x="0" y="223"/>
                    <a:pt x="0" y="496"/>
                  </a:cubicBezTo>
                  <a:cubicBezTo>
                    <a:pt x="0" y="769"/>
                    <a:pt x="223" y="992"/>
                    <a:pt x="496" y="992"/>
                  </a:cubicBezTo>
                  <a:lnTo>
                    <a:pt x="2648" y="992"/>
                  </a:lnTo>
                  <a:lnTo>
                    <a:pt x="264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23"/>
            <p:cNvSpPr/>
            <p:nvPr/>
          </p:nvSpPr>
          <p:spPr>
            <a:xfrm>
              <a:off x="361850" y="3163675"/>
              <a:ext cx="159650" cy="24825"/>
            </a:xfrm>
            <a:custGeom>
              <a:rect b="b" l="l" r="r" t="t"/>
              <a:pathLst>
                <a:path extrusionOk="0" h="993" w="6386">
                  <a:moveTo>
                    <a:pt x="253" y="1"/>
                  </a:moveTo>
                  <a:cubicBezTo>
                    <a:pt x="114" y="1"/>
                    <a:pt x="1" y="114"/>
                    <a:pt x="1" y="253"/>
                  </a:cubicBezTo>
                  <a:lnTo>
                    <a:pt x="1" y="740"/>
                  </a:lnTo>
                  <a:cubicBezTo>
                    <a:pt x="1" y="879"/>
                    <a:pt x="114" y="992"/>
                    <a:pt x="253" y="992"/>
                  </a:cubicBezTo>
                  <a:lnTo>
                    <a:pt x="6386" y="992"/>
                  </a:lnTo>
                  <a:lnTo>
                    <a:pt x="63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23"/>
            <p:cNvSpPr/>
            <p:nvPr/>
          </p:nvSpPr>
          <p:spPr>
            <a:xfrm>
              <a:off x="505850" y="3163675"/>
              <a:ext cx="66200" cy="24825"/>
            </a:xfrm>
            <a:custGeom>
              <a:rect b="b" l="l" r="r" t="t"/>
              <a:pathLst>
                <a:path extrusionOk="0" h="993" w="2648">
                  <a:moveTo>
                    <a:pt x="496" y="1"/>
                  </a:moveTo>
                  <a:cubicBezTo>
                    <a:pt x="223" y="1"/>
                    <a:pt x="0" y="222"/>
                    <a:pt x="0" y="496"/>
                  </a:cubicBezTo>
                  <a:cubicBezTo>
                    <a:pt x="0" y="770"/>
                    <a:pt x="223" y="992"/>
                    <a:pt x="496" y="992"/>
                  </a:cubicBezTo>
                  <a:lnTo>
                    <a:pt x="2648" y="992"/>
                  </a:lnTo>
                  <a:lnTo>
                    <a:pt x="264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23"/>
            <p:cNvSpPr/>
            <p:nvPr/>
          </p:nvSpPr>
          <p:spPr>
            <a:xfrm>
              <a:off x="361850" y="3234850"/>
              <a:ext cx="159650" cy="24800"/>
            </a:xfrm>
            <a:custGeom>
              <a:rect b="b" l="l" r="r" t="t"/>
              <a:pathLst>
                <a:path extrusionOk="0" h="992" w="6386">
                  <a:moveTo>
                    <a:pt x="253" y="0"/>
                  </a:moveTo>
                  <a:cubicBezTo>
                    <a:pt x="114" y="0"/>
                    <a:pt x="1" y="113"/>
                    <a:pt x="1" y="253"/>
                  </a:cubicBezTo>
                  <a:lnTo>
                    <a:pt x="1" y="739"/>
                  </a:lnTo>
                  <a:cubicBezTo>
                    <a:pt x="1" y="878"/>
                    <a:pt x="114" y="992"/>
                    <a:pt x="253" y="992"/>
                  </a:cubicBezTo>
                  <a:lnTo>
                    <a:pt x="6386" y="992"/>
                  </a:lnTo>
                  <a:lnTo>
                    <a:pt x="638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23"/>
            <p:cNvSpPr/>
            <p:nvPr/>
          </p:nvSpPr>
          <p:spPr>
            <a:xfrm>
              <a:off x="505850" y="3234850"/>
              <a:ext cx="66200" cy="24800"/>
            </a:xfrm>
            <a:custGeom>
              <a:rect b="b" l="l" r="r" t="t"/>
              <a:pathLst>
                <a:path extrusionOk="0" h="992" w="2648">
                  <a:moveTo>
                    <a:pt x="496" y="0"/>
                  </a:moveTo>
                  <a:cubicBezTo>
                    <a:pt x="223" y="0"/>
                    <a:pt x="0" y="222"/>
                    <a:pt x="0" y="496"/>
                  </a:cubicBezTo>
                  <a:cubicBezTo>
                    <a:pt x="0" y="769"/>
                    <a:pt x="223" y="992"/>
                    <a:pt x="496" y="992"/>
                  </a:cubicBezTo>
                  <a:lnTo>
                    <a:pt x="2648" y="992"/>
                  </a:lnTo>
                  <a:lnTo>
                    <a:pt x="264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23"/>
            <p:cNvSpPr/>
            <p:nvPr/>
          </p:nvSpPr>
          <p:spPr>
            <a:xfrm>
              <a:off x="361850" y="3306000"/>
              <a:ext cx="159650" cy="24800"/>
            </a:xfrm>
            <a:custGeom>
              <a:rect b="b" l="l" r="r" t="t"/>
              <a:pathLst>
                <a:path extrusionOk="0" h="992" w="6386">
                  <a:moveTo>
                    <a:pt x="253" y="1"/>
                  </a:moveTo>
                  <a:cubicBezTo>
                    <a:pt x="114" y="1"/>
                    <a:pt x="1" y="113"/>
                    <a:pt x="1" y="253"/>
                  </a:cubicBezTo>
                  <a:lnTo>
                    <a:pt x="1" y="739"/>
                  </a:lnTo>
                  <a:cubicBezTo>
                    <a:pt x="1" y="879"/>
                    <a:pt x="114" y="991"/>
                    <a:pt x="253" y="991"/>
                  </a:cubicBezTo>
                  <a:lnTo>
                    <a:pt x="6386" y="991"/>
                  </a:lnTo>
                  <a:lnTo>
                    <a:pt x="63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23"/>
            <p:cNvSpPr/>
            <p:nvPr/>
          </p:nvSpPr>
          <p:spPr>
            <a:xfrm>
              <a:off x="505850" y="3306000"/>
              <a:ext cx="66200" cy="24800"/>
            </a:xfrm>
            <a:custGeom>
              <a:rect b="b" l="l" r="r" t="t"/>
              <a:pathLst>
                <a:path extrusionOk="0" h="992" w="2648">
                  <a:moveTo>
                    <a:pt x="496" y="1"/>
                  </a:moveTo>
                  <a:cubicBezTo>
                    <a:pt x="223" y="1"/>
                    <a:pt x="0" y="222"/>
                    <a:pt x="0" y="496"/>
                  </a:cubicBezTo>
                  <a:cubicBezTo>
                    <a:pt x="0" y="770"/>
                    <a:pt x="223" y="991"/>
                    <a:pt x="496" y="991"/>
                  </a:cubicBezTo>
                  <a:lnTo>
                    <a:pt x="2648" y="991"/>
                  </a:lnTo>
                  <a:lnTo>
                    <a:pt x="264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23"/>
            <p:cNvSpPr/>
            <p:nvPr/>
          </p:nvSpPr>
          <p:spPr>
            <a:xfrm>
              <a:off x="361850" y="3377150"/>
              <a:ext cx="159650" cy="24800"/>
            </a:xfrm>
            <a:custGeom>
              <a:rect b="b" l="l" r="r" t="t"/>
              <a:pathLst>
                <a:path extrusionOk="0" h="992" w="6386">
                  <a:moveTo>
                    <a:pt x="253" y="0"/>
                  </a:moveTo>
                  <a:cubicBezTo>
                    <a:pt x="114" y="0"/>
                    <a:pt x="1" y="114"/>
                    <a:pt x="1" y="253"/>
                  </a:cubicBezTo>
                  <a:lnTo>
                    <a:pt x="1" y="739"/>
                  </a:lnTo>
                  <a:cubicBezTo>
                    <a:pt x="1" y="879"/>
                    <a:pt x="114" y="992"/>
                    <a:pt x="253" y="992"/>
                  </a:cubicBezTo>
                  <a:lnTo>
                    <a:pt x="6386" y="992"/>
                  </a:lnTo>
                  <a:lnTo>
                    <a:pt x="638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23"/>
            <p:cNvSpPr/>
            <p:nvPr/>
          </p:nvSpPr>
          <p:spPr>
            <a:xfrm>
              <a:off x="505850" y="3377150"/>
              <a:ext cx="66200" cy="24800"/>
            </a:xfrm>
            <a:custGeom>
              <a:rect b="b" l="l" r="r" t="t"/>
              <a:pathLst>
                <a:path extrusionOk="0" h="992" w="2648">
                  <a:moveTo>
                    <a:pt x="496" y="0"/>
                  </a:moveTo>
                  <a:cubicBezTo>
                    <a:pt x="223" y="0"/>
                    <a:pt x="0" y="223"/>
                    <a:pt x="0" y="497"/>
                  </a:cubicBezTo>
                  <a:cubicBezTo>
                    <a:pt x="0" y="770"/>
                    <a:pt x="223" y="992"/>
                    <a:pt x="496" y="992"/>
                  </a:cubicBezTo>
                  <a:lnTo>
                    <a:pt x="2648" y="992"/>
                  </a:lnTo>
                  <a:lnTo>
                    <a:pt x="264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23"/>
            <p:cNvSpPr/>
            <p:nvPr/>
          </p:nvSpPr>
          <p:spPr>
            <a:xfrm>
              <a:off x="361850" y="3448300"/>
              <a:ext cx="159650" cy="24825"/>
            </a:xfrm>
            <a:custGeom>
              <a:rect b="b" l="l" r="r" t="t"/>
              <a:pathLst>
                <a:path extrusionOk="0" h="993" w="6386">
                  <a:moveTo>
                    <a:pt x="253" y="1"/>
                  </a:moveTo>
                  <a:cubicBezTo>
                    <a:pt x="114" y="1"/>
                    <a:pt x="1" y="114"/>
                    <a:pt x="1" y="253"/>
                  </a:cubicBezTo>
                  <a:lnTo>
                    <a:pt x="1" y="740"/>
                  </a:lnTo>
                  <a:cubicBezTo>
                    <a:pt x="1" y="879"/>
                    <a:pt x="114" y="992"/>
                    <a:pt x="253" y="992"/>
                  </a:cubicBezTo>
                  <a:lnTo>
                    <a:pt x="6386" y="992"/>
                  </a:lnTo>
                  <a:lnTo>
                    <a:pt x="63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23"/>
            <p:cNvSpPr/>
            <p:nvPr/>
          </p:nvSpPr>
          <p:spPr>
            <a:xfrm>
              <a:off x="505850" y="3448300"/>
              <a:ext cx="66200" cy="24825"/>
            </a:xfrm>
            <a:custGeom>
              <a:rect b="b" l="l" r="r" t="t"/>
              <a:pathLst>
                <a:path extrusionOk="0" h="993" w="2648">
                  <a:moveTo>
                    <a:pt x="496" y="1"/>
                  </a:moveTo>
                  <a:cubicBezTo>
                    <a:pt x="223" y="1"/>
                    <a:pt x="0" y="223"/>
                    <a:pt x="0" y="497"/>
                  </a:cubicBezTo>
                  <a:cubicBezTo>
                    <a:pt x="0" y="771"/>
                    <a:pt x="223" y="992"/>
                    <a:pt x="496" y="992"/>
                  </a:cubicBezTo>
                  <a:lnTo>
                    <a:pt x="2648" y="992"/>
                  </a:lnTo>
                  <a:lnTo>
                    <a:pt x="264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23"/>
            <p:cNvSpPr/>
            <p:nvPr/>
          </p:nvSpPr>
          <p:spPr>
            <a:xfrm>
              <a:off x="361850" y="3519475"/>
              <a:ext cx="159650" cy="24800"/>
            </a:xfrm>
            <a:custGeom>
              <a:rect b="b" l="l" r="r" t="t"/>
              <a:pathLst>
                <a:path extrusionOk="0" h="992" w="6386">
                  <a:moveTo>
                    <a:pt x="253" y="0"/>
                  </a:moveTo>
                  <a:cubicBezTo>
                    <a:pt x="114" y="0"/>
                    <a:pt x="1" y="114"/>
                    <a:pt x="1" y="253"/>
                  </a:cubicBezTo>
                  <a:lnTo>
                    <a:pt x="1" y="739"/>
                  </a:lnTo>
                  <a:cubicBezTo>
                    <a:pt x="1" y="878"/>
                    <a:pt x="114" y="992"/>
                    <a:pt x="253" y="992"/>
                  </a:cubicBezTo>
                  <a:lnTo>
                    <a:pt x="6386" y="992"/>
                  </a:lnTo>
                  <a:lnTo>
                    <a:pt x="638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23"/>
            <p:cNvSpPr/>
            <p:nvPr/>
          </p:nvSpPr>
          <p:spPr>
            <a:xfrm>
              <a:off x="505850" y="3519475"/>
              <a:ext cx="66200" cy="24800"/>
            </a:xfrm>
            <a:custGeom>
              <a:rect b="b" l="l" r="r" t="t"/>
              <a:pathLst>
                <a:path extrusionOk="0" h="992" w="2648">
                  <a:moveTo>
                    <a:pt x="496" y="0"/>
                  </a:moveTo>
                  <a:cubicBezTo>
                    <a:pt x="223" y="0"/>
                    <a:pt x="0" y="223"/>
                    <a:pt x="0" y="496"/>
                  </a:cubicBezTo>
                  <a:cubicBezTo>
                    <a:pt x="0" y="769"/>
                    <a:pt x="223" y="992"/>
                    <a:pt x="496" y="992"/>
                  </a:cubicBezTo>
                  <a:lnTo>
                    <a:pt x="2648" y="992"/>
                  </a:lnTo>
                  <a:lnTo>
                    <a:pt x="264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23"/>
            <p:cNvSpPr/>
            <p:nvPr/>
          </p:nvSpPr>
          <p:spPr>
            <a:xfrm>
              <a:off x="632975" y="3046150"/>
              <a:ext cx="233225" cy="122400"/>
            </a:xfrm>
            <a:custGeom>
              <a:rect b="b" l="l" r="r" t="t"/>
              <a:pathLst>
                <a:path extrusionOk="0" h="4896" w="9329">
                  <a:moveTo>
                    <a:pt x="641" y="0"/>
                  </a:moveTo>
                  <a:cubicBezTo>
                    <a:pt x="288" y="0"/>
                    <a:pt x="1" y="286"/>
                    <a:pt x="1" y="639"/>
                  </a:cubicBezTo>
                  <a:lnTo>
                    <a:pt x="1" y="4256"/>
                  </a:lnTo>
                  <a:cubicBezTo>
                    <a:pt x="1" y="4608"/>
                    <a:pt x="288" y="4896"/>
                    <a:pt x="641" y="4896"/>
                  </a:cubicBezTo>
                  <a:lnTo>
                    <a:pt x="8688" y="4896"/>
                  </a:lnTo>
                  <a:cubicBezTo>
                    <a:pt x="9042" y="4896"/>
                    <a:pt x="9328" y="4608"/>
                    <a:pt x="9328" y="4256"/>
                  </a:cubicBezTo>
                  <a:lnTo>
                    <a:pt x="9328" y="639"/>
                  </a:lnTo>
                  <a:cubicBezTo>
                    <a:pt x="9328" y="286"/>
                    <a:pt x="9042" y="0"/>
                    <a:pt x="86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23"/>
            <p:cNvSpPr/>
            <p:nvPr/>
          </p:nvSpPr>
          <p:spPr>
            <a:xfrm>
              <a:off x="632975" y="3340450"/>
              <a:ext cx="233225" cy="19425"/>
            </a:xfrm>
            <a:custGeom>
              <a:rect b="b" l="l" r="r" t="t"/>
              <a:pathLst>
                <a:path extrusionOk="0" h="777" w="9329">
                  <a:moveTo>
                    <a:pt x="145" y="0"/>
                  </a:moveTo>
                  <a:cubicBezTo>
                    <a:pt x="65" y="0"/>
                    <a:pt x="1" y="65"/>
                    <a:pt x="1" y="144"/>
                  </a:cubicBezTo>
                  <a:lnTo>
                    <a:pt x="1" y="631"/>
                  </a:lnTo>
                  <a:cubicBezTo>
                    <a:pt x="1" y="710"/>
                    <a:pt x="65" y="776"/>
                    <a:pt x="145" y="776"/>
                  </a:cubicBezTo>
                  <a:lnTo>
                    <a:pt x="9185" y="776"/>
                  </a:lnTo>
                  <a:cubicBezTo>
                    <a:pt x="9264" y="776"/>
                    <a:pt x="9328" y="710"/>
                    <a:pt x="9328" y="631"/>
                  </a:cubicBezTo>
                  <a:lnTo>
                    <a:pt x="9328" y="144"/>
                  </a:lnTo>
                  <a:cubicBezTo>
                    <a:pt x="9328" y="65"/>
                    <a:pt x="9264" y="0"/>
                    <a:pt x="91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23"/>
            <p:cNvSpPr/>
            <p:nvPr/>
          </p:nvSpPr>
          <p:spPr>
            <a:xfrm>
              <a:off x="632975" y="3401925"/>
              <a:ext cx="233225" cy="19400"/>
            </a:xfrm>
            <a:custGeom>
              <a:rect b="b" l="l" r="r" t="t"/>
              <a:pathLst>
                <a:path extrusionOk="0" h="776" w="9329">
                  <a:moveTo>
                    <a:pt x="145" y="1"/>
                  </a:moveTo>
                  <a:cubicBezTo>
                    <a:pt x="65" y="1"/>
                    <a:pt x="1" y="64"/>
                    <a:pt x="1" y="144"/>
                  </a:cubicBezTo>
                  <a:lnTo>
                    <a:pt x="1" y="632"/>
                  </a:lnTo>
                  <a:cubicBezTo>
                    <a:pt x="1" y="711"/>
                    <a:pt x="65" y="775"/>
                    <a:pt x="145" y="775"/>
                  </a:cubicBezTo>
                  <a:lnTo>
                    <a:pt x="9185" y="775"/>
                  </a:lnTo>
                  <a:cubicBezTo>
                    <a:pt x="9264" y="775"/>
                    <a:pt x="9328" y="711"/>
                    <a:pt x="9328" y="632"/>
                  </a:cubicBezTo>
                  <a:lnTo>
                    <a:pt x="9328" y="144"/>
                  </a:lnTo>
                  <a:cubicBezTo>
                    <a:pt x="9328" y="64"/>
                    <a:pt x="9264" y="1"/>
                    <a:pt x="91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23"/>
            <p:cNvSpPr/>
            <p:nvPr/>
          </p:nvSpPr>
          <p:spPr>
            <a:xfrm>
              <a:off x="632975" y="3463375"/>
              <a:ext cx="233225" cy="19400"/>
            </a:xfrm>
            <a:custGeom>
              <a:rect b="b" l="l" r="r" t="t"/>
              <a:pathLst>
                <a:path extrusionOk="0" h="776" w="9329">
                  <a:moveTo>
                    <a:pt x="145" y="1"/>
                  </a:moveTo>
                  <a:cubicBezTo>
                    <a:pt x="65" y="1"/>
                    <a:pt x="1" y="65"/>
                    <a:pt x="1" y="145"/>
                  </a:cubicBezTo>
                  <a:lnTo>
                    <a:pt x="1" y="632"/>
                  </a:lnTo>
                  <a:cubicBezTo>
                    <a:pt x="1" y="712"/>
                    <a:pt x="65" y="775"/>
                    <a:pt x="145" y="775"/>
                  </a:cubicBezTo>
                  <a:lnTo>
                    <a:pt x="9185" y="775"/>
                  </a:lnTo>
                  <a:cubicBezTo>
                    <a:pt x="9264" y="775"/>
                    <a:pt x="9328" y="712"/>
                    <a:pt x="9328" y="632"/>
                  </a:cubicBezTo>
                  <a:lnTo>
                    <a:pt x="9328" y="145"/>
                  </a:lnTo>
                  <a:cubicBezTo>
                    <a:pt x="9328" y="65"/>
                    <a:pt x="9264" y="1"/>
                    <a:pt x="91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9" name="Google Shape;629;p23"/>
          <p:cNvGrpSpPr/>
          <p:nvPr/>
        </p:nvGrpSpPr>
        <p:grpSpPr>
          <a:xfrm>
            <a:off x="8430784" y="1993635"/>
            <a:ext cx="520834" cy="471110"/>
            <a:chOff x="361850" y="2985150"/>
            <a:chExt cx="632925" cy="572500"/>
          </a:xfrm>
        </p:grpSpPr>
        <p:sp>
          <p:nvSpPr>
            <p:cNvPr id="630" name="Google Shape;630;p23"/>
            <p:cNvSpPr/>
            <p:nvPr/>
          </p:nvSpPr>
          <p:spPr>
            <a:xfrm>
              <a:off x="883625" y="3021350"/>
              <a:ext cx="111150" cy="24825"/>
            </a:xfrm>
            <a:custGeom>
              <a:rect b="b" l="l" r="r" t="t"/>
              <a:pathLst>
                <a:path extrusionOk="0" h="993" w="4446">
                  <a:moveTo>
                    <a:pt x="1" y="1"/>
                  </a:moveTo>
                  <a:lnTo>
                    <a:pt x="1" y="992"/>
                  </a:lnTo>
                  <a:lnTo>
                    <a:pt x="4194" y="992"/>
                  </a:lnTo>
                  <a:cubicBezTo>
                    <a:pt x="4333" y="992"/>
                    <a:pt x="4445" y="879"/>
                    <a:pt x="4445" y="740"/>
                  </a:cubicBezTo>
                  <a:lnTo>
                    <a:pt x="4445" y="254"/>
                  </a:lnTo>
                  <a:cubicBezTo>
                    <a:pt x="4445" y="114"/>
                    <a:pt x="4333" y="1"/>
                    <a:pt x="41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23"/>
            <p:cNvSpPr/>
            <p:nvPr/>
          </p:nvSpPr>
          <p:spPr>
            <a:xfrm>
              <a:off x="833100" y="3021350"/>
              <a:ext cx="66175" cy="24825"/>
            </a:xfrm>
            <a:custGeom>
              <a:rect b="b" l="l" r="r" t="t"/>
              <a:pathLst>
                <a:path extrusionOk="0" h="993" w="2647">
                  <a:moveTo>
                    <a:pt x="0" y="1"/>
                  </a:moveTo>
                  <a:lnTo>
                    <a:pt x="0" y="992"/>
                  </a:lnTo>
                  <a:lnTo>
                    <a:pt x="2151" y="992"/>
                  </a:lnTo>
                  <a:cubicBezTo>
                    <a:pt x="2425" y="992"/>
                    <a:pt x="2646" y="771"/>
                    <a:pt x="2646" y="496"/>
                  </a:cubicBezTo>
                  <a:cubicBezTo>
                    <a:pt x="2646" y="223"/>
                    <a:pt x="2425" y="1"/>
                    <a:pt x="215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23"/>
            <p:cNvSpPr/>
            <p:nvPr/>
          </p:nvSpPr>
          <p:spPr>
            <a:xfrm>
              <a:off x="883625" y="3092525"/>
              <a:ext cx="111150" cy="24800"/>
            </a:xfrm>
            <a:custGeom>
              <a:rect b="b" l="l" r="r" t="t"/>
              <a:pathLst>
                <a:path extrusionOk="0" h="992" w="4446">
                  <a:moveTo>
                    <a:pt x="1" y="0"/>
                  </a:moveTo>
                  <a:lnTo>
                    <a:pt x="1" y="992"/>
                  </a:lnTo>
                  <a:lnTo>
                    <a:pt x="4194" y="992"/>
                  </a:lnTo>
                  <a:cubicBezTo>
                    <a:pt x="4333" y="992"/>
                    <a:pt x="4445" y="878"/>
                    <a:pt x="4445" y="739"/>
                  </a:cubicBezTo>
                  <a:lnTo>
                    <a:pt x="4445" y="253"/>
                  </a:lnTo>
                  <a:cubicBezTo>
                    <a:pt x="4445" y="114"/>
                    <a:pt x="4333" y="0"/>
                    <a:pt x="41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23"/>
            <p:cNvSpPr/>
            <p:nvPr/>
          </p:nvSpPr>
          <p:spPr>
            <a:xfrm>
              <a:off x="833100" y="3092525"/>
              <a:ext cx="66175" cy="24800"/>
            </a:xfrm>
            <a:custGeom>
              <a:rect b="b" l="l" r="r" t="t"/>
              <a:pathLst>
                <a:path extrusionOk="0" h="992" w="2647">
                  <a:moveTo>
                    <a:pt x="0" y="0"/>
                  </a:moveTo>
                  <a:lnTo>
                    <a:pt x="0" y="992"/>
                  </a:lnTo>
                  <a:lnTo>
                    <a:pt x="2151" y="992"/>
                  </a:lnTo>
                  <a:cubicBezTo>
                    <a:pt x="2425" y="992"/>
                    <a:pt x="2646" y="769"/>
                    <a:pt x="2646" y="496"/>
                  </a:cubicBezTo>
                  <a:cubicBezTo>
                    <a:pt x="2646" y="223"/>
                    <a:pt x="2425" y="0"/>
                    <a:pt x="215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23"/>
            <p:cNvSpPr/>
            <p:nvPr/>
          </p:nvSpPr>
          <p:spPr>
            <a:xfrm>
              <a:off x="883625" y="3163675"/>
              <a:ext cx="111150" cy="24825"/>
            </a:xfrm>
            <a:custGeom>
              <a:rect b="b" l="l" r="r" t="t"/>
              <a:pathLst>
                <a:path extrusionOk="0" h="993" w="4446">
                  <a:moveTo>
                    <a:pt x="1" y="1"/>
                  </a:moveTo>
                  <a:lnTo>
                    <a:pt x="1" y="992"/>
                  </a:lnTo>
                  <a:lnTo>
                    <a:pt x="4194" y="992"/>
                  </a:lnTo>
                  <a:cubicBezTo>
                    <a:pt x="4333" y="992"/>
                    <a:pt x="4445" y="879"/>
                    <a:pt x="4445" y="740"/>
                  </a:cubicBezTo>
                  <a:lnTo>
                    <a:pt x="4445" y="253"/>
                  </a:lnTo>
                  <a:cubicBezTo>
                    <a:pt x="4445" y="114"/>
                    <a:pt x="4333" y="1"/>
                    <a:pt x="41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23"/>
            <p:cNvSpPr/>
            <p:nvPr/>
          </p:nvSpPr>
          <p:spPr>
            <a:xfrm>
              <a:off x="833100" y="3163675"/>
              <a:ext cx="66175" cy="24825"/>
            </a:xfrm>
            <a:custGeom>
              <a:rect b="b" l="l" r="r" t="t"/>
              <a:pathLst>
                <a:path extrusionOk="0" h="993" w="2647">
                  <a:moveTo>
                    <a:pt x="0" y="1"/>
                  </a:moveTo>
                  <a:lnTo>
                    <a:pt x="0" y="992"/>
                  </a:lnTo>
                  <a:lnTo>
                    <a:pt x="2151" y="992"/>
                  </a:lnTo>
                  <a:cubicBezTo>
                    <a:pt x="2425" y="992"/>
                    <a:pt x="2646" y="770"/>
                    <a:pt x="2646" y="496"/>
                  </a:cubicBezTo>
                  <a:cubicBezTo>
                    <a:pt x="2646" y="222"/>
                    <a:pt x="2425" y="1"/>
                    <a:pt x="215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23"/>
            <p:cNvSpPr/>
            <p:nvPr/>
          </p:nvSpPr>
          <p:spPr>
            <a:xfrm>
              <a:off x="883625" y="3234850"/>
              <a:ext cx="111150" cy="24800"/>
            </a:xfrm>
            <a:custGeom>
              <a:rect b="b" l="l" r="r" t="t"/>
              <a:pathLst>
                <a:path extrusionOk="0" h="992" w="4446">
                  <a:moveTo>
                    <a:pt x="1" y="0"/>
                  </a:moveTo>
                  <a:lnTo>
                    <a:pt x="1" y="992"/>
                  </a:lnTo>
                  <a:lnTo>
                    <a:pt x="4194" y="992"/>
                  </a:lnTo>
                  <a:cubicBezTo>
                    <a:pt x="4333" y="992"/>
                    <a:pt x="4445" y="878"/>
                    <a:pt x="4445" y="739"/>
                  </a:cubicBezTo>
                  <a:lnTo>
                    <a:pt x="4445" y="253"/>
                  </a:lnTo>
                  <a:cubicBezTo>
                    <a:pt x="4445" y="113"/>
                    <a:pt x="4333" y="0"/>
                    <a:pt x="41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23"/>
            <p:cNvSpPr/>
            <p:nvPr/>
          </p:nvSpPr>
          <p:spPr>
            <a:xfrm>
              <a:off x="833100" y="3234850"/>
              <a:ext cx="66175" cy="24800"/>
            </a:xfrm>
            <a:custGeom>
              <a:rect b="b" l="l" r="r" t="t"/>
              <a:pathLst>
                <a:path extrusionOk="0" h="992" w="2647">
                  <a:moveTo>
                    <a:pt x="0" y="0"/>
                  </a:moveTo>
                  <a:lnTo>
                    <a:pt x="0" y="992"/>
                  </a:lnTo>
                  <a:lnTo>
                    <a:pt x="2151" y="992"/>
                  </a:lnTo>
                  <a:cubicBezTo>
                    <a:pt x="2425" y="992"/>
                    <a:pt x="2646" y="769"/>
                    <a:pt x="2646" y="496"/>
                  </a:cubicBezTo>
                  <a:cubicBezTo>
                    <a:pt x="2646" y="222"/>
                    <a:pt x="2425" y="0"/>
                    <a:pt x="215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23"/>
            <p:cNvSpPr/>
            <p:nvPr/>
          </p:nvSpPr>
          <p:spPr>
            <a:xfrm>
              <a:off x="883625" y="3306000"/>
              <a:ext cx="111150" cy="24800"/>
            </a:xfrm>
            <a:custGeom>
              <a:rect b="b" l="l" r="r" t="t"/>
              <a:pathLst>
                <a:path extrusionOk="0" h="992" w="4446">
                  <a:moveTo>
                    <a:pt x="1" y="1"/>
                  </a:moveTo>
                  <a:lnTo>
                    <a:pt x="1" y="991"/>
                  </a:lnTo>
                  <a:lnTo>
                    <a:pt x="4194" y="991"/>
                  </a:lnTo>
                  <a:cubicBezTo>
                    <a:pt x="4333" y="991"/>
                    <a:pt x="4445" y="879"/>
                    <a:pt x="4445" y="739"/>
                  </a:cubicBezTo>
                  <a:lnTo>
                    <a:pt x="4445" y="253"/>
                  </a:lnTo>
                  <a:cubicBezTo>
                    <a:pt x="4445" y="113"/>
                    <a:pt x="4333" y="1"/>
                    <a:pt x="41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23"/>
            <p:cNvSpPr/>
            <p:nvPr/>
          </p:nvSpPr>
          <p:spPr>
            <a:xfrm>
              <a:off x="833100" y="3306000"/>
              <a:ext cx="66175" cy="24800"/>
            </a:xfrm>
            <a:custGeom>
              <a:rect b="b" l="l" r="r" t="t"/>
              <a:pathLst>
                <a:path extrusionOk="0" h="992" w="2647">
                  <a:moveTo>
                    <a:pt x="0" y="1"/>
                  </a:moveTo>
                  <a:lnTo>
                    <a:pt x="0" y="991"/>
                  </a:lnTo>
                  <a:lnTo>
                    <a:pt x="2151" y="991"/>
                  </a:lnTo>
                  <a:cubicBezTo>
                    <a:pt x="2425" y="991"/>
                    <a:pt x="2646" y="770"/>
                    <a:pt x="2646" y="496"/>
                  </a:cubicBezTo>
                  <a:cubicBezTo>
                    <a:pt x="2646" y="222"/>
                    <a:pt x="2425" y="1"/>
                    <a:pt x="215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23"/>
            <p:cNvSpPr/>
            <p:nvPr/>
          </p:nvSpPr>
          <p:spPr>
            <a:xfrm>
              <a:off x="883625" y="3377150"/>
              <a:ext cx="111150" cy="24800"/>
            </a:xfrm>
            <a:custGeom>
              <a:rect b="b" l="l" r="r" t="t"/>
              <a:pathLst>
                <a:path extrusionOk="0" h="992" w="4446">
                  <a:moveTo>
                    <a:pt x="1" y="0"/>
                  </a:moveTo>
                  <a:lnTo>
                    <a:pt x="1" y="992"/>
                  </a:lnTo>
                  <a:lnTo>
                    <a:pt x="4194" y="992"/>
                  </a:lnTo>
                  <a:cubicBezTo>
                    <a:pt x="4333" y="992"/>
                    <a:pt x="4445" y="879"/>
                    <a:pt x="4445" y="739"/>
                  </a:cubicBezTo>
                  <a:lnTo>
                    <a:pt x="4445" y="253"/>
                  </a:lnTo>
                  <a:cubicBezTo>
                    <a:pt x="4445" y="114"/>
                    <a:pt x="4333" y="0"/>
                    <a:pt x="41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23"/>
            <p:cNvSpPr/>
            <p:nvPr/>
          </p:nvSpPr>
          <p:spPr>
            <a:xfrm>
              <a:off x="833100" y="3377150"/>
              <a:ext cx="66175" cy="24800"/>
            </a:xfrm>
            <a:custGeom>
              <a:rect b="b" l="l" r="r" t="t"/>
              <a:pathLst>
                <a:path extrusionOk="0" h="992" w="2647">
                  <a:moveTo>
                    <a:pt x="0" y="0"/>
                  </a:moveTo>
                  <a:lnTo>
                    <a:pt x="0" y="992"/>
                  </a:lnTo>
                  <a:lnTo>
                    <a:pt x="2151" y="992"/>
                  </a:lnTo>
                  <a:cubicBezTo>
                    <a:pt x="2425" y="992"/>
                    <a:pt x="2646" y="770"/>
                    <a:pt x="2646" y="497"/>
                  </a:cubicBezTo>
                  <a:cubicBezTo>
                    <a:pt x="2646" y="223"/>
                    <a:pt x="2425" y="0"/>
                    <a:pt x="215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23"/>
            <p:cNvSpPr/>
            <p:nvPr/>
          </p:nvSpPr>
          <p:spPr>
            <a:xfrm>
              <a:off x="883625" y="3448300"/>
              <a:ext cx="111150" cy="24825"/>
            </a:xfrm>
            <a:custGeom>
              <a:rect b="b" l="l" r="r" t="t"/>
              <a:pathLst>
                <a:path extrusionOk="0" h="993" w="4446">
                  <a:moveTo>
                    <a:pt x="1" y="1"/>
                  </a:moveTo>
                  <a:lnTo>
                    <a:pt x="1" y="992"/>
                  </a:lnTo>
                  <a:lnTo>
                    <a:pt x="4194" y="992"/>
                  </a:lnTo>
                  <a:cubicBezTo>
                    <a:pt x="4333" y="992"/>
                    <a:pt x="4445" y="879"/>
                    <a:pt x="4445" y="740"/>
                  </a:cubicBezTo>
                  <a:lnTo>
                    <a:pt x="4445" y="253"/>
                  </a:lnTo>
                  <a:cubicBezTo>
                    <a:pt x="4445" y="114"/>
                    <a:pt x="4333" y="1"/>
                    <a:pt x="41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23"/>
            <p:cNvSpPr/>
            <p:nvPr/>
          </p:nvSpPr>
          <p:spPr>
            <a:xfrm>
              <a:off x="833100" y="3448300"/>
              <a:ext cx="66175" cy="24825"/>
            </a:xfrm>
            <a:custGeom>
              <a:rect b="b" l="l" r="r" t="t"/>
              <a:pathLst>
                <a:path extrusionOk="0" h="993" w="2647">
                  <a:moveTo>
                    <a:pt x="0" y="1"/>
                  </a:moveTo>
                  <a:lnTo>
                    <a:pt x="0" y="992"/>
                  </a:lnTo>
                  <a:lnTo>
                    <a:pt x="2151" y="992"/>
                  </a:lnTo>
                  <a:cubicBezTo>
                    <a:pt x="2425" y="992"/>
                    <a:pt x="2646" y="771"/>
                    <a:pt x="2646" y="497"/>
                  </a:cubicBezTo>
                  <a:cubicBezTo>
                    <a:pt x="2646" y="223"/>
                    <a:pt x="2425" y="1"/>
                    <a:pt x="215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23"/>
            <p:cNvSpPr/>
            <p:nvPr/>
          </p:nvSpPr>
          <p:spPr>
            <a:xfrm>
              <a:off x="883625" y="3519475"/>
              <a:ext cx="111150" cy="24800"/>
            </a:xfrm>
            <a:custGeom>
              <a:rect b="b" l="l" r="r" t="t"/>
              <a:pathLst>
                <a:path extrusionOk="0" h="992" w="4446">
                  <a:moveTo>
                    <a:pt x="1" y="0"/>
                  </a:moveTo>
                  <a:lnTo>
                    <a:pt x="1" y="992"/>
                  </a:lnTo>
                  <a:lnTo>
                    <a:pt x="4194" y="992"/>
                  </a:lnTo>
                  <a:cubicBezTo>
                    <a:pt x="4333" y="992"/>
                    <a:pt x="4445" y="878"/>
                    <a:pt x="4445" y="739"/>
                  </a:cubicBezTo>
                  <a:lnTo>
                    <a:pt x="4445" y="253"/>
                  </a:lnTo>
                  <a:cubicBezTo>
                    <a:pt x="4445" y="114"/>
                    <a:pt x="4333" y="0"/>
                    <a:pt x="41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23"/>
            <p:cNvSpPr/>
            <p:nvPr/>
          </p:nvSpPr>
          <p:spPr>
            <a:xfrm>
              <a:off x="833100" y="3519475"/>
              <a:ext cx="66175" cy="24800"/>
            </a:xfrm>
            <a:custGeom>
              <a:rect b="b" l="l" r="r" t="t"/>
              <a:pathLst>
                <a:path extrusionOk="0" h="992" w="2647">
                  <a:moveTo>
                    <a:pt x="0" y="0"/>
                  </a:moveTo>
                  <a:lnTo>
                    <a:pt x="0" y="992"/>
                  </a:lnTo>
                  <a:lnTo>
                    <a:pt x="2151" y="992"/>
                  </a:lnTo>
                  <a:cubicBezTo>
                    <a:pt x="2425" y="992"/>
                    <a:pt x="2646" y="769"/>
                    <a:pt x="2646" y="496"/>
                  </a:cubicBezTo>
                  <a:cubicBezTo>
                    <a:pt x="2646" y="223"/>
                    <a:pt x="2425" y="0"/>
                    <a:pt x="215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23"/>
            <p:cNvSpPr/>
            <p:nvPr/>
          </p:nvSpPr>
          <p:spPr>
            <a:xfrm>
              <a:off x="536675" y="2985150"/>
              <a:ext cx="284200" cy="572500"/>
            </a:xfrm>
            <a:custGeom>
              <a:rect b="b" l="l" r="r" t="t"/>
              <a:pathLst>
                <a:path extrusionOk="0" h="22900" w="11368">
                  <a:moveTo>
                    <a:pt x="608" y="0"/>
                  </a:moveTo>
                  <a:cubicBezTo>
                    <a:pt x="272" y="0"/>
                    <a:pt x="0" y="272"/>
                    <a:pt x="0" y="608"/>
                  </a:cubicBezTo>
                  <a:lnTo>
                    <a:pt x="0" y="22291"/>
                  </a:lnTo>
                  <a:cubicBezTo>
                    <a:pt x="0" y="22627"/>
                    <a:pt x="272" y="22900"/>
                    <a:pt x="608" y="22900"/>
                  </a:cubicBezTo>
                  <a:lnTo>
                    <a:pt x="10760" y="22900"/>
                  </a:lnTo>
                  <a:cubicBezTo>
                    <a:pt x="11096" y="22900"/>
                    <a:pt x="11367" y="22627"/>
                    <a:pt x="11367" y="22291"/>
                  </a:cubicBezTo>
                  <a:lnTo>
                    <a:pt x="11367" y="608"/>
                  </a:lnTo>
                  <a:cubicBezTo>
                    <a:pt x="11367" y="272"/>
                    <a:pt x="11096" y="0"/>
                    <a:pt x="107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23"/>
            <p:cNvSpPr/>
            <p:nvPr/>
          </p:nvSpPr>
          <p:spPr>
            <a:xfrm>
              <a:off x="601375" y="2985150"/>
              <a:ext cx="284225" cy="572500"/>
            </a:xfrm>
            <a:custGeom>
              <a:rect b="b" l="l" r="r" t="t"/>
              <a:pathLst>
                <a:path extrusionOk="0" h="22900" w="11369">
                  <a:moveTo>
                    <a:pt x="608" y="0"/>
                  </a:moveTo>
                  <a:cubicBezTo>
                    <a:pt x="272" y="0"/>
                    <a:pt x="1" y="272"/>
                    <a:pt x="1" y="608"/>
                  </a:cubicBezTo>
                  <a:lnTo>
                    <a:pt x="1" y="22291"/>
                  </a:lnTo>
                  <a:cubicBezTo>
                    <a:pt x="1" y="22627"/>
                    <a:pt x="272" y="22900"/>
                    <a:pt x="608" y="22900"/>
                  </a:cubicBezTo>
                  <a:lnTo>
                    <a:pt x="10760" y="22900"/>
                  </a:lnTo>
                  <a:cubicBezTo>
                    <a:pt x="11096" y="22900"/>
                    <a:pt x="11369" y="22627"/>
                    <a:pt x="11369" y="22291"/>
                  </a:cubicBezTo>
                  <a:lnTo>
                    <a:pt x="11369" y="608"/>
                  </a:lnTo>
                  <a:cubicBezTo>
                    <a:pt x="11369" y="272"/>
                    <a:pt x="11096" y="0"/>
                    <a:pt x="1076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23"/>
            <p:cNvSpPr/>
            <p:nvPr/>
          </p:nvSpPr>
          <p:spPr>
            <a:xfrm>
              <a:off x="361850" y="3021350"/>
              <a:ext cx="159650" cy="24825"/>
            </a:xfrm>
            <a:custGeom>
              <a:rect b="b" l="l" r="r" t="t"/>
              <a:pathLst>
                <a:path extrusionOk="0" h="993" w="6386">
                  <a:moveTo>
                    <a:pt x="253" y="1"/>
                  </a:moveTo>
                  <a:cubicBezTo>
                    <a:pt x="114" y="1"/>
                    <a:pt x="1" y="114"/>
                    <a:pt x="1" y="254"/>
                  </a:cubicBezTo>
                  <a:lnTo>
                    <a:pt x="1" y="740"/>
                  </a:lnTo>
                  <a:cubicBezTo>
                    <a:pt x="1" y="879"/>
                    <a:pt x="114" y="992"/>
                    <a:pt x="253" y="992"/>
                  </a:cubicBezTo>
                  <a:lnTo>
                    <a:pt x="6386" y="992"/>
                  </a:lnTo>
                  <a:lnTo>
                    <a:pt x="63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23"/>
            <p:cNvSpPr/>
            <p:nvPr/>
          </p:nvSpPr>
          <p:spPr>
            <a:xfrm>
              <a:off x="505850" y="3021350"/>
              <a:ext cx="66200" cy="24825"/>
            </a:xfrm>
            <a:custGeom>
              <a:rect b="b" l="l" r="r" t="t"/>
              <a:pathLst>
                <a:path extrusionOk="0" h="993" w="2648">
                  <a:moveTo>
                    <a:pt x="496" y="1"/>
                  </a:moveTo>
                  <a:cubicBezTo>
                    <a:pt x="223" y="1"/>
                    <a:pt x="0" y="223"/>
                    <a:pt x="0" y="496"/>
                  </a:cubicBezTo>
                  <a:cubicBezTo>
                    <a:pt x="0" y="771"/>
                    <a:pt x="223" y="992"/>
                    <a:pt x="496" y="992"/>
                  </a:cubicBezTo>
                  <a:lnTo>
                    <a:pt x="2648" y="992"/>
                  </a:lnTo>
                  <a:lnTo>
                    <a:pt x="264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23"/>
            <p:cNvSpPr/>
            <p:nvPr/>
          </p:nvSpPr>
          <p:spPr>
            <a:xfrm>
              <a:off x="361850" y="3092525"/>
              <a:ext cx="159650" cy="24800"/>
            </a:xfrm>
            <a:custGeom>
              <a:rect b="b" l="l" r="r" t="t"/>
              <a:pathLst>
                <a:path extrusionOk="0" h="992" w="6386">
                  <a:moveTo>
                    <a:pt x="253" y="0"/>
                  </a:moveTo>
                  <a:cubicBezTo>
                    <a:pt x="114" y="0"/>
                    <a:pt x="1" y="114"/>
                    <a:pt x="1" y="253"/>
                  </a:cubicBezTo>
                  <a:lnTo>
                    <a:pt x="1" y="739"/>
                  </a:lnTo>
                  <a:cubicBezTo>
                    <a:pt x="1" y="878"/>
                    <a:pt x="114" y="992"/>
                    <a:pt x="253" y="992"/>
                  </a:cubicBezTo>
                  <a:lnTo>
                    <a:pt x="6386" y="992"/>
                  </a:lnTo>
                  <a:lnTo>
                    <a:pt x="638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23"/>
            <p:cNvSpPr/>
            <p:nvPr/>
          </p:nvSpPr>
          <p:spPr>
            <a:xfrm>
              <a:off x="505850" y="3092525"/>
              <a:ext cx="66200" cy="24800"/>
            </a:xfrm>
            <a:custGeom>
              <a:rect b="b" l="l" r="r" t="t"/>
              <a:pathLst>
                <a:path extrusionOk="0" h="992" w="2648">
                  <a:moveTo>
                    <a:pt x="496" y="0"/>
                  </a:moveTo>
                  <a:cubicBezTo>
                    <a:pt x="223" y="0"/>
                    <a:pt x="0" y="223"/>
                    <a:pt x="0" y="496"/>
                  </a:cubicBezTo>
                  <a:cubicBezTo>
                    <a:pt x="0" y="769"/>
                    <a:pt x="223" y="992"/>
                    <a:pt x="496" y="992"/>
                  </a:cubicBezTo>
                  <a:lnTo>
                    <a:pt x="2648" y="992"/>
                  </a:lnTo>
                  <a:lnTo>
                    <a:pt x="264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23"/>
            <p:cNvSpPr/>
            <p:nvPr/>
          </p:nvSpPr>
          <p:spPr>
            <a:xfrm>
              <a:off x="361850" y="3163675"/>
              <a:ext cx="159650" cy="24825"/>
            </a:xfrm>
            <a:custGeom>
              <a:rect b="b" l="l" r="r" t="t"/>
              <a:pathLst>
                <a:path extrusionOk="0" h="993" w="6386">
                  <a:moveTo>
                    <a:pt x="253" y="1"/>
                  </a:moveTo>
                  <a:cubicBezTo>
                    <a:pt x="114" y="1"/>
                    <a:pt x="1" y="114"/>
                    <a:pt x="1" y="253"/>
                  </a:cubicBezTo>
                  <a:lnTo>
                    <a:pt x="1" y="740"/>
                  </a:lnTo>
                  <a:cubicBezTo>
                    <a:pt x="1" y="879"/>
                    <a:pt x="114" y="992"/>
                    <a:pt x="253" y="992"/>
                  </a:cubicBezTo>
                  <a:lnTo>
                    <a:pt x="6386" y="992"/>
                  </a:lnTo>
                  <a:lnTo>
                    <a:pt x="63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23"/>
            <p:cNvSpPr/>
            <p:nvPr/>
          </p:nvSpPr>
          <p:spPr>
            <a:xfrm>
              <a:off x="505850" y="3163675"/>
              <a:ext cx="66200" cy="24825"/>
            </a:xfrm>
            <a:custGeom>
              <a:rect b="b" l="l" r="r" t="t"/>
              <a:pathLst>
                <a:path extrusionOk="0" h="993" w="2648">
                  <a:moveTo>
                    <a:pt x="496" y="1"/>
                  </a:moveTo>
                  <a:cubicBezTo>
                    <a:pt x="223" y="1"/>
                    <a:pt x="0" y="222"/>
                    <a:pt x="0" y="496"/>
                  </a:cubicBezTo>
                  <a:cubicBezTo>
                    <a:pt x="0" y="770"/>
                    <a:pt x="223" y="992"/>
                    <a:pt x="496" y="992"/>
                  </a:cubicBezTo>
                  <a:lnTo>
                    <a:pt x="2648" y="992"/>
                  </a:lnTo>
                  <a:lnTo>
                    <a:pt x="264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23"/>
            <p:cNvSpPr/>
            <p:nvPr/>
          </p:nvSpPr>
          <p:spPr>
            <a:xfrm>
              <a:off x="361850" y="3234850"/>
              <a:ext cx="159650" cy="24800"/>
            </a:xfrm>
            <a:custGeom>
              <a:rect b="b" l="l" r="r" t="t"/>
              <a:pathLst>
                <a:path extrusionOk="0" h="992" w="6386">
                  <a:moveTo>
                    <a:pt x="253" y="0"/>
                  </a:moveTo>
                  <a:cubicBezTo>
                    <a:pt x="114" y="0"/>
                    <a:pt x="1" y="113"/>
                    <a:pt x="1" y="253"/>
                  </a:cubicBezTo>
                  <a:lnTo>
                    <a:pt x="1" y="739"/>
                  </a:lnTo>
                  <a:cubicBezTo>
                    <a:pt x="1" y="878"/>
                    <a:pt x="114" y="992"/>
                    <a:pt x="253" y="992"/>
                  </a:cubicBezTo>
                  <a:lnTo>
                    <a:pt x="6386" y="992"/>
                  </a:lnTo>
                  <a:lnTo>
                    <a:pt x="638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23"/>
            <p:cNvSpPr/>
            <p:nvPr/>
          </p:nvSpPr>
          <p:spPr>
            <a:xfrm>
              <a:off x="505850" y="3234850"/>
              <a:ext cx="66200" cy="24800"/>
            </a:xfrm>
            <a:custGeom>
              <a:rect b="b" l="l" r="r" t="t"/>
              <a:pathLst>
                <a:path extrusionOk="0" h="992" w="2648">
                  <a:moveTo>
                    <a:pt x="496" y="0"/>
                  </a:moveTo>
                  <a:cubicBezTo>
                    <a:pt x="223" y="0"/>
                    <a:pt x="0" y="222"/>
                    <a:pt x="0" y="496"/>
                  </a:cubicBezTo>
                  <a:cubicBezTo>
                    <a:pt x="0" y="769"/>
                    <a:pt x="223" y="992"/>
                    <a:pt x="496" y="992"/>
                  </a:cubicBezTo>
                  <a:lnTo>
                    <a:pt x="2648" y="992"/>
                  </a:lnTo>
                  <a:lnTo>
                    <a:pt x="264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23"/>
            <p:cNvSpPr/>
            <p:nvPr/>
          </p:nvSpPr>
          <p:spPr>
            <a:xfrm>
              <a:off x="361850" y="3306000"/>
              <a:ext cx="159650" cy="24800"/>
            </a:xfrm>
            <a:custGeom>
              <a:rect b="b" l="l" r="r" t="t"/>
              <a:pathLst>
                <a:path extrusionOk="0" h="992" w="6386">
                  <a:moveTo>
                    <a:pt x="253" y="1"/>
                  </a:moveTo>
                  <a:cubicBezTo>
                    <a:pt x="114" y="1"/>
                    <a:pt x="1" y="113"/>
                    <a:pt x="1" y="253"/>
                  </a:cubicBezTo>
                  <a:lnTo>
                    <a:pt x="1" y="739"/>
                  </a:lnTo>
                  <a:cubicBezTo>
                    <a:pt x="1" y="879"/>
                    <a:pt x="114" y="991"/>
                    <a:pt x="253" y="991"/>
                  </a:cubicBezTo>
                  <a:lnTo>
                    <a:pt x="6386" y="991"/>
                  </a:lnTo>
                  <a:lnTo>
                    <a:pt x="63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23"/>
            <p:cNvSpPr/>
            <p:nvPr/>
          </p:nvSpPr>
          <p:spPr>
            <a:xfrm>
              <a:off x="505850" y="3306000"/>
              <a:ext cx="66200" cy="24800"/>
            </a:xfrm>
            <a:custGeom>
              <a:rect b="b" l="l" r="r" t="t"/>
              <a:pathLst>
                <a:path extrusionOk="0" h="992" w="2648">
                  <a:moveTo>
                    <a:pt x="496" y="1"/>
                  </a:moveTo>
                  <a:cubicBezTo>
                    <a:pt x="223" y="1"/>
                    <a:pt x="0" y="222"/>
                    <a:pt x="0" y="496"/>
                  </a:cubicBezTo>
                  <a:cubicBezTo>
                    <a:pt x="0" y="770"/>
                    <a:pt x="223" y="991"/>
                    <a:pt x="496" y="991"/>
                  </a:cubicBezTo>
                  <a:lnTo>
                    <a:pt x="2648" y="991"/>
                  </a:lnTo>
                  <a:lnTo>
                    <a:pt x="264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23"/>
            <p:cNvSpPr/>
            <p:nvPr/>
          </p:nvSpPr>
          <p:spPr>
            <a:xfrm>
              <a:off x="361850" y="3377150"/>
              <a:ext cx="159650" cy="24800"/>
            </a:xfrm>
            <a:custGeom>
              <a:rect b="b" l="l" r="r" t="t"/>
              <a:pathLst>
                <a:path extrusionOk="0" h="992" w="6386">
                  <a:moveTo>
                    <a:pt x="253" y="0"/>
                  </a:moveTo>
                  <a:cubicBezTo>
                    <a:pt x="114" y="0"/>
                    <a:pt x="1" y="114"/>
                    <a:pt x="1" y="253"/>
                  </a:cubicBezTo>
                  <a:lnTo>
                    <a:pt x="1" y="739"/>
                  </a:lnTo>
                  <a:cubicBezTo>
                    <a:pt x="1" y="879"/>
                    <a:pt x="114" y="992"/>
                    <a:pt x="253" y="992"/>
                  </a:cubicBezTo>
                  <a:lnTo>
                    <a:pt x="6386" y="992"/>
                  </a:lnTo>
                  <a:lnTo>
                    <a:pt x="638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23"/>
            <p:cNvSpPr/>
            <p:nvPr/>
          </p:nvSpPr>
          <p:spPr>
            <a:xfrm>
              <a:off x="505850" y="3377150"/>
              <a:ext cx="66200" cy="24800"/>
            </a:xfrm>
            <a:custGeom>
              <a:rect b="b" l="l" r="r" t="t"/>
              <a:pathLst>
                <a:path extrusionOk="0" h="992" w="2648">
                  <a:moveTo>
                    <a:pt x="496" y="0"/>
                  </a:moveTo>
                  <a:cubicBezTo>
                    <a:pt x="223" y="0"/>
                    <a:pt x="0" y="223"/>
                    <a:pt x="0" y="497"/>
                  </a:cubicBezTo>
                  <a:cubicBezTo>
                    <a:pt x="0" y="770"/>
                    <a:pt x="223" y="992"/>
                    <a:pt x="496" y="992"/>
                  </a:cubicBezTo>
                  <a:lnTo>
                    <a:pt x="2648" y="992"/>
                  </a:lnTo>
                  <a:lnTo>
                    <a:pt x="264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23"/>
            <p:cNvSpPr/>
            <p:nvPr/>
          </p:nvSpPr>
          <p:spPr>
            <a:xfrm>
              <a:off x="361850" y="3448300"/>
              <a:ext cx="159650" cy="24825"/>
            </a:xfrm>
            <a:custGeom>
              <a:rect b="b" l="l" r="r" t="t"/>
              <a:pathLst>
                <a:path extrusionOk="0" h="993" w="6386">
                  <a:moveTo>
                    <a:pt x="253" y="1"/>
                  </a:moveTo>
                  <a:cubicBezTo>
                    <a:pt x="114" y="1"/>
                    <a:pt x="1" y="114"/>
                    <a:pt x="1" y="253"/>
                  </a:cubicBezTo>
                  <a:lnTo>
                    <a:pt x="1" y="740"/>
                  </a:lnTo>
                  <a:cubicBezTo>
                    <a:pt x="1" y="879"/>
                    <a:pt x="114" y="992"/>
                    <a:pt x="253" y="992"/>
                  </a:cubicBezTo>
                  <a:lnTo>
                    <a:pt x="6386" y="992"/>
                  </a:lnTo>
                  <a:lnTo>
                    <a:pt x="63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23"/>
            <p:cNvSpPr/>
            <p:nvPr/>
          </p:nvSpPr>
          <p:spPr>
            <a:xfrm>
              <a:off x="505850" y="3448300"/>
              <a:ext cx="66200" cy="24825"/>
            </a:xfrm>
            <a:custGeom>
              <a:rect b="b" l="l" r="r" t="t"/>
              <a:pathLst>
                <a:path extrusionOk="0" h="993" w="2648">
                  <a:moveTo>
                    <a:pt x="496" y="1"/>
                  </a:moveTo>
                  <a:cubicBezTo>
                    <a:pt x="223" y="1"/>
                    <a:pt x="0" y="223"/>
                    <a:pt x="0" y="497"/>
                  </a:cubicBezTo>
                  <a:cubicBezTo>
                    <a:pt x="0" y="771"/>
                    <a:pt x="223" y="992"/>
                    <a:pt x="496" y="992"/>
                  </a:cubicBezTo>
                  <a:lnTo>
                    <a:pt x="2648" y="992"/>
                  </a:lnTo>
                  <a:lnTo>
                    <a:pt x="264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23"/>
            <p:cNvSpPr/>
            <p:nvPr/>
          </p:nvSpPr>
          <p:spPr>
            <a:xfrm>
              <a:off x="361850" y="3519475"/>
              <a:ext cx="159650" cy="24800"/>
            </a:xfrm>
            <a:custGeom>
              <a:rect b="b" l="l" r="r" t="t"/>
              <a:pathLst>
                <a:path extrusionOk="0" h="992" w="6386">
                  <a:moveTo>
                    <a:pt x="253" y="0"/>
                  </a:moveTo>
                  <a:cubicBezTo>
                    <a:pt x="114" y="0"/>
                    <a:pt x="1" y="114"/>
                    <a:pt x="1" y="253"/>
                  </a:cubicBezTo>
                  <a:lnTo>
                    <a:pt x="1" y="739"/>
                  </a:lnTo>
                  <a:cubicBezTo>
                    <a:pt x="1" y="878"/>
                    <a:pt x="114" y="992"/>
                    <a:pt x="253" y="992"/>
                  </a:cubicBezTo>
                  <a:lnTo>
                    <a:pt x="6386" y="992"/>
                  </a:lnTo>
                  <a:lnTo>
                    <a:pt x="638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23"/>
            <p:cNvSpPr/>
            <p:nvPr/>
          </p:nvSpPr>
          <p:spPr>
            <a:xfrm>
              <a:off x="505850" y="3519475"/>
              <a:ext cx="66200" cy="24800"/>
            </a:xfrm>
            <a:custGeom>
              <a:rect b="b" l="l" r="r" t="t"/>
              <a:pathLst>
                <a:path extrusionOk="0" h="992" w="2648">
                  <a:moveTo>
                    <a:pt x="496" y="0"/>
                  </a:moveTo>
                  <a:cubicBezTo>
                    <a:pt x="223" y="0"/>
                    <a:pt x="0" y="223"/>
                    <a:pt x="0" y="496"/>
                  </a:cubicBezTo>
                  <a:cubicBezTo>
                    <a:pt x="0" y="769"/>
                    <a:pt x="223" y="992"/>
                    <a:pt x="496" y="992"/>
                  </a:cubicBezTo>
                  <a:lnTo>
                    <a:pt x="2648" y="992"/>
                  </a:lnTo>
                  <a:lnTo>
                    <a:pt x="264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23"/>
            <p:cNvSpPr/>
            <p:nvPr/>
          </p:nvSpPr>
          <p:spPr>
            <a:xfrm>
              <a:off x="632975" y="3046150"/>
              <a:ext cx="233225" cy="122400"/>
            </a:xfrm>
            <a:custGeom>
              <a:rect b="b" l="l" r="r" t="t"/>
              <a:pathLst>
                <a:path extrusionOk="0" h="4896" w="9329">
                  <a:moveTo>
                    <a:pt x="641" y="0"/>
                  </a:moveTo>
                  <a:cubicBezTo>
                    <a:pt x="288" y="0"/>
                    <a:pt x="1" y="286"/>
                    <a:pt x="1" y="639"/>
                  </a:cubicBezTo>
                  <a:lnTo>
                    <a:pt x="1" y="4256"/>
                  </a:lnTo>
                  <a:cubicBezTo>
                    <a:pt x="1" y="4608"/>
                    <a:pt x="288" y="4896"/>
                    <a:pt x="641" y="4896"/>
                  </a:cubicBezTo>
                  <a:lnTo>
                    <a:pt x="8688" y="4896"/>
                  </a:lnTo>
                  <a:cubicBezTo>
                    <a:pt x="9042" y="4896"/>
                    <a:pt x="9328" y="4608"/>
                    <a:pt x="9328" y="4256"/>
                  </a:cubicBezTo>
                  <a:lnTo>
                    <a:pt x="9328" y="639"/>
                  </a:lnTo>
                  <a:cubicBezTo>
                    <a:pt x="9328" y="286"/>
                    <a:pt x="9042" y="0"/>
                    <a:pt x="86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23"/>
            <p:cNvSpPr/>
            <p:nvPr/>
          </p:nvSpPr>
          <p:spPr>
            <a:xfrm>
              <a:off x="632975" y="3340450"/>
              <a:ext cx="233225" cy="19425"/>
            </a:xfrm>
            <a:custGeom>
              <a:rect b="b" l="l" r="r" t="t"/>
              <a:pathLst>
                <a:path extrusionOk="0" h="777" w="9329">
                  <a:moveTo>
                    <a:pt x="145" y="0"/>
                  </a:moveTo>
                  <a:cubicBezTo>
                    <a:pt x="65" y="0"/>
                    <a:pt x="1" y="65"/>
                    <a:pt x="1" y="144"/>
                  </a:cubicBezTo>
                  <a:lnTo>
                    <a:pt x="1" y="631"/>
                  </a:lnTo>
                  <a:cubicBezTo>
                    <a:pt x="1" y="710"/>
                    <a:pt x="65" y="776"/>
                    <a:pt x="145" y="776"/>
                  </a:cubicBezTo>
                  <a:lnTo>
                    <a:pt x="9185" y="776"/>
                  </a:lnTo>
                  <a:cubicBezTo>
                    <a:pt x="9264" y="776"/>
                    <a:pt x="9328" y="710"/>
                    <a:pt x="9328" y="631"/>
                  </a:cubicBezTo>
                  <a:lnTo>
                    <a:pt x="9328" y="144"/>
                  </a:lnTo>
                  <a:cubicBezTo>
                    <a:pt x="9328" y="65"/>
                    <a:pt x="9264" y="0"/>
                    <a:pt x="91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23"/>
            <p:cNvSpPr/>
            <p:nvPr/>
          </p:nvSpPr>
          <p:spPr>
            <a:xfrm>
              <a:off x="632975" y="3401925"/>
              <a:ext cx="233225" cy="19400"/>
            </a:xfrm>
            <a:custGeom>
              <a:rect b="b" l="l" r="r" t="t"/>
              <a:pathLst>
                <a:path extrusionOk="0" h="776" w="9329">
                  <a:moveTo>
                    <a:pt x="145" y="1"/>
                  </a:moveTo>
                  <a:cubicBezTo>
                    <a:pt x="65" y="1"/>
                    <a:pt x="1" y="64"/>
                    <a:pt x="1" y="144"/>
                  </a:cubicBezTo>
                  <a:lnTo>
                    <a:pt x="1" y="632"/>
                  </a:lnTo>
                  <a:cubicBezTo>
                    <a:pt x="1" y="711"/>
                    <a:pt x="65" y="775"/>
                    <a:pt x="145" y="775"/>
                  </a:cubicBezTo>
                  <a:lnTo>
                    <a:pt x="9185" y="775"/>
                  </a:lnTo>
                  <a:cubicBezTo>
                    <a:pt x="9264" y="775"/>
                    <a:pt x="9328" y="711"/>
                    <a:pt x="9328" y="632"/>
                  </a:cubicBezTo>
                  <a:lnTo>
                    <a:pt x="9328" y="144"/>
                  </a:lnTo>
                  <a:cubicBezTo>
                    <a:pt x="9328" y="64"/>
                    <a:pt x="9264" y="1"/>
                    <a:pt x="91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23"/>
            <p:cNvSpPr/>
            <p:nvPr/>
          </p:nvSpPr>
          <p:spPr>
            <a:xfrm>
              <a:off x="632975" y="3463375"/>
              <a:ext cx="233225" cy="19400"/>
            </a:xfrm>
            <a:custGeom>
              <a:rect b="b" l="l" r="r" t="t"/>
              <a:pathLst>
                <a:path extrusionOk="0" h="776" w="9329">
                  <a:moveTo>
                    <a:pt x="145" y="1"/>
                  </a:moveTo>
                  <a:cubicBezTo>
                    <a:pt x="65" y="1"/>
                    <a:pt x="1" y="65"/>
                    <a:pt x="1" y="145"/>
                  </a:cubicBezTo>
                  <a:lnTo>
                    <a:pt x="1" y="632"/>
                  </a:lnTo>
                  <a:cubicBezTo>
                    <a:pt x="1" y="712"/>
                    <a:pt x="65" y="775"/>
                    <a:pt x="145" y="775"/>
                  </a:cubicBezTo>
                  <a:lnTo>
                    <a:pt x="9185" y="775"/>
                  </a:lnTo>
                  <a:cubicBezTo>
                    <a:pt x="9264" y="775"/>
                    <a:pt x="9328" y="712"/>
                    <a:pt x="9328" y="632"/>
                  </a:cubicBezTo>
                  <a:lnTo>
                    <a:pt x="9328" y="145"/>
                  </a:lnTo>
                  <a:cubicBezTo>
                    <a:pt x="9328" y="65"/>
                    <a:pt x="9264" y="1"/>
                    <a:pt x="91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8" name="Google Shape;668;p23"/>
          <p:cNvGrpSpPr/>
          <p:nvPr/>
        </p:nvGrpSpPr>
        <p:grpSpPr>
          <a:xfrm>
            <a:off x="418348" y="4192049"/>
            <a:ext cx="346379" cy="411944"/>
            <a:chOff x="1117250" y="3390825"/>
            <a:chExt cx="420925" cy="500600"/>
          </a:xfrm>
        </p:grpSpPr>
        <p:sp>
          <p:nvSpPr>
            <p:cNvPr id="669" name="Google Shape;669;p23"/>
            <p:cNvSpPr/>
            <p:nvPr/>
          </p:nvSpPr>
          <p:spPr>
            <a:xfrm>
              <a:off x="1491525" y="3422500"/>
              <a:ext cx="46650" cy="21675"/>
            </a:xfrm>
            <a:custGeom>
              <a:rect b="b" l="l" r="r" t="t"/>
              <a:pathLst>
                <a:path extrusionOk="0" h="867" w="1866">
                  <a:moveTo>
                    <a:pt x="0" y="1"/>
                  </a:moveTo>
                  <a:lnTo>
                    <a:pt x="0" y="866"/>
                  </a:lnTo>
                  <a:lnTo>
                    <a:pt x="1645" y="866"/>
                  </a:lnTo>
                  <a:cubicBezTo>
                    <a:pt x="1766" y="866"/>
                    <a:pt x="1865" y="767"/>
                    <a:pt x="1865" y="646"/>
                  </a:cubicBezTo>
                  <a:lnTo>
                    <a:pt x="1865" y="221"/>
                  </a:lnTo>
                  <a:cubicBezTo>
                    <a:pt x="1865" y="98"/>
                    <a:pt x="1766" y="1"/>
                    <a:pt x="16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23"/>
            <p:cNvSpPr/>
            <p:nvPr/>
          </p:nvSpPr>
          <p:spPr>
            <a:xfrm>
              <a:off x="1447325" y="3422500"/>
              <a:ext cx="57875" cy="21675"/>
            </a:xfrm>
            <a:custGeom>
              <a:rect b="b" l="l" r="r" t="t"/>
              <a:pathLst>
                <a:path extrusionOk="0" h="867" w="2315">
                  <a:moveTo>
                    <a:pt x="0" y="1"/>
                  </a:moveTo>
                  <a:lnTo>
                    <a:pt x="0" y="866"/>
                  </a:lnTo>
                  <a:lnTo>
                    <a:pt x="1881" y="866"/>
                  </a:lnTo>
                  <a:cubicBezTo>
                    <a:pt x="2120" y="866"/>
                    <a:pt x="2315" y="673"/>
                    <a:pt x="2315" y="433"/>
                  </a:cubicBezTo>
                  <a:cubicBezTo>
                    <a:pt x="2315" y="194"/>
                    <a:pt x="2120" y="1"/>
                    <a:pt x="188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23"/>
            <p:cNvSpPr/>
            <p:nvPr/>
          </p:nvSpPr>
          <p:spPr>
            <a:xfrm>
              <a:off x="1491525" y="3484700"/>
              <a:ext cx="46650" cy="21700"/>
            </a:xfrm>
            <a:custGeom>
              <a:rect b="b" l="l" r="r" t="t"/>
              <a:pathLst>
                <a:path extrusionOk="0" h="868" w="1866">
                  <a:moveTo>
                    <a:pt x="0" y="1"/>
                  </a:moveTo>
                  <a:lnTo>
                    <a:pt x="0" y="868"/>
                  </a:lnTo>
                  <a:lnTo>
                    <a:pt x="1645" y="868"/>
                  </a:lnTo>
                  <a:cubicBezTo>
                    <a:pt x="1766" y="868"/>
                    <a:pt x="1865" y="769"/>
                    <a:pt x="1865" y="647"/>
                  </a:cubicBezTo>
                  <a:lnTo>
                    <a:pt x="1865" y="221"/>
                  </a:lnTo>
                  <a:cubicBezTo>
                    <a:pt x="1865" y="100"/>
                    <a:pt x="1766" y="1"/>
                    <a:pt x="16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23"/>
            <p:cNvSpPr/>
            <p:nvPr/>
          </p:nvSpPr>
          <p:spPr>
            <a:xfrm>
              <a:off x="1447325" y="3484700"/>
              <a:ext cx="57875" cy="21700"/>
            </a:xfrm>
            <a:custGeom>
              <a:rect b="b" l="l" r="r" t="t"/>
              <a:pathLst>
                <a:path extrusionOk="0" h="868" w="2315">
                  <a:moveTo>
                    <a:pt x="0" y="1"/>
                  </a:moveTo>
                  <a:lnTo>
                    <a:pt x="0" y="868"/>
                  </a:lnTo>
                  <a:lnTo>
                    <a:pt x="1881" y="868"/>
                  </a:lnTo>
                  <a:cubicBezTo>
                    <a:pt x="2120" y="868"/>
                    <a:pt x="2315" y="674"/>
                    <a:pt x="2315" y="435"/>
                  </a:cubicBezTo>
                  <a:cubicBezTo>
                    <a:pt x="2315" y="195"/>
                    <a:pt x="2120" y="1"/>
                    <a:pt x="188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23"/>
            <p:cNvSpPr/>
            <p:nvPr/>
          </p:nvSpPr>
          <p:spPr>
            <a:xfrm>
              <a:off x="1491525" y="3546950"/>
              <a:ext cx="46650" cy="21675"/>
            </a:xfrm>
            <a:custGeom>
              <a:rect b="b" l="l" r="r" t="t"/>
              <a:pathLst>
                <a:path extrusionOk="0" h="867" w="1866">
                  <a:moveTo>
                    <a:pt x="0" y="0"/>
                  </a:moveTo>
                  <a:lnTo>
                    <a:pt x="0" y="867"/>
                  </a:lnTo>
                  <a:lnTo>
                    <a:pt x="1645" y="867"/>
                  </a:lnTo>
                  <a:cubicBezTo>
                    <a:pt x="1766" y="867"/>
                    <a:pt x="1865" y="768"/>
                    <a:pt x="1865" y="645"/>
                  </a:cubicBezTo>
                  <a:lnTo>
                    <a:pt x="1865" y="220"/>
                  </a:lnTo>
                  <a:cubicBezTo>
                    <a:pt x="1865" y="99"/>
                    <a:pt x="1766" y="0"/>
                    <a:pt x="16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23"/>
            <p:cNvSpPr/>
            <p:nvPr/>
          </p:nvSpPr>
          <p:spPr>
            <a:xfrm>
              <a:off x="1447325" y="3546950"/>
              <a:ext cx="57875" cy="21675"/>
            </a:xfrm>
            <a:custGeom>
              <a:rect b="b" l="l" r="r" t="t"/>
              <a:pathLst>
                <a:path extrusionOk="0" h="867" w="2315">
                  <a:moveTo>
                    <a:pt x="0" y="0"/>
                  </a:moveTo>
                  <a:lnTo>
                    <a:pt x="0" y="867"/>
                  </a:lnTo>
                  <a:lnTo>
                    <a:pt x="1881" y="867"/>
                  </a:lnTo>
                  <a:cubicBezTo>
                    <a:pt x="2120" y="867"/>
                    <a:pt x="2315" y="672"/>
                    <a:pt x="2315" y="433"/>
                  </a:cubicBezTo>
                  <a:cubicBezTo>
                    <a:pt x="2315" y="195"/>
                    <a:pt x="2120" y="0"/>
                    <a:pt x="188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23"/>
            <p:cNvSpPr/>
            <p:nvPr/>
          </p:nvSpPr>
          <p:spPr>
            <a:xfrm>
              <a:off x="1491525" y="3609150"/>
              <a:ext cx="46650" cy="21725"/>
            </a:xfrm>
            <a:custGeom>
              <a:rect b="b" l="l" r="r" t="t"/>
              <a:pathLst>
                <a:path extrusionOk="0" h="869" w="1866">
                  <a:moveTo>
                    <a:pt x="0" y="0"/>
                  </a:moveTo>
                  <a:lnTo>
                    <a:pt x="0" y="868"/>
                  </a:lnTo>
                  <a:lnTo>
                    <a:pt x="1645" y="868"/>
                  </a:lnTo>
                  <a:cubicBezTo>
                    <a:pt x="1766" y="868"/>
                    <a:pt x="1865" y="769"/>
                    <a:pt x="1865" y="647"/>
                  </a:cubicBezTo>
                  <a:lnTo>
                    <a:pt x="1865" y="222"/>
                  </a:lnTo>
                  <a:cubicBezTo>
                    <a:pt x="1865" y="99"/>
                    <a:pt x="1766" y="0"/>
                    <a:pt x="16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23"/>
            <p:cNvSpPr/>
            <p:nvPr/>
          </p:nvSpPr>
          <p:spPr>
            <a:xfrm>
              <a:off x="1447325" y="3609150"/>
              <a:ext cx="57875" cy="21725"/>
            </a:xfrm>
            <a:custGeom>
              <a:rect b="b" l="l" r="r" t="t"/>
              <a:pathLst>
                <a:path extrusionOk="0" h="869" w="2315">
                  <a:moveTo>
                    <a:pt x="0" y="0"/>
                  </a:moveTo>
                  <a:lnTo>
                    <a:pt x="0" y="868"/>
                  </a:lnTo>
                  <a:lnTo>
                    <a:pt x="1881" y="868"/>
                  </a:lnTo>
                  <a:cubicBezTo>
                    <a:pt x="2120" y="868"/>
                    <a:pt x="2315" y="673"/>
                    <a:pt x="2315" y="434"/>
                  </a:cubicBezTo>
                  <a:cubicBezTo>
                    <a:pt x="2315" y="195"/>
                    <a:pt x="2120" y="0"/>
                    <a:pt x="188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23"/>
            <p:cNvSpPr/>
            <p:nvPr/>
          </p:nvSpPr>
          <p:spPr>
            <a:xfrm>
              <a:off x="1491525" y="3671375"/>
              <a:ext cx="46650" cy="21700"/>
            </a:xfrm>
            <a:custGeom>
              <a:rect b="b" l="l" r="r" t="t"/>
              <a:pathLst>
                <a:path extrusionOk="0" h="868" w="1866">
                  <a:moveTo>
                    <a:pt x="0" y="0"/>
                  </a:moveTo>
                  <a:lnTo>
                    <a:pt x="0" y="867"/>
                  </a:lnTo>
                  <a:lnTo>
                    <a:pt x="1645" y="867"/>
                  </a:lnTo>
                  <a:cubicBezTo>
                    <a:pt x="1766" y="867"/>
                    <a:pt x="1865" y="768"/>
                    <a:pt x="1865" y="647"/>
                  </a:cubicBezTo>
                  <a:lnTo>
                    <a:pt x="1865" y="221"/>
                  </a:lnTo>
                  <a:cubicBezTo>
                    <a:pt x="1865" y="99"/>
                    <a:pt x="1766" y="0"/>
                    <a:pt x="16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23"/>
            <p:cNvSpPr/>
            <p:nvPr/>
          </p:nvSpPr>
          <p:spPr>
            <a:xfrm>
              <a:off x="1447325" y="3671375"/>
              <a:ext cx="57875" cy="21700"/>
            </a:xfrm>
            <a:custGeom>
              <a:rect b="b" l="l" r="r" t="t"/>
              <a:pathLst>
                <a:path extrusionOk="0" h="868" w="2315">
                  <a:moveTo>
                    <a:pt x="0" y="0"/>
                  </a:moveTo>
                  <a:lnTo>
                    <a:pt x="0" y="867"/>
                  </a:lnTo>
                  <a:lnTo>
                    <a:pt x="1881" y="867"/>
                  </a:lnTo>
                  <a:cubicBezTo>
                    <a:pt x="2120" y="867"/>
                    <a:pt x="2315" y="674"/>
                    <a:pt x="2315" y="434"/>
                  </a:cubicBezTo>
                  <a:cubicBezTo>
                    <a:pt x="2315" y="194"/>
                    <a:pt x="2120" y="0"/>
                    <a:pt x="188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23"/>
            <p:cNvSpPr/>
            <p:nvPr/>
          </p:nvSpPr>
          <p:spPr>
            <a:xfrm>
              <a:off x="1491525" y="3733600"/>
              <a:ext cx="46650" cy="21700"/>
            </a:xfrm>
            <a:custGeom>
              <a:rect b="b" l="l" r="r" t="t"/>
              <a:pathLst>
                <a:path extrusionOk="0" h="868" w="1866">
                  <a:moveTo>
                    <a:pt x="0" y="1"/>
                  </a:moveTo>
                  <a:lnTo>
                    <a:pt x="0" y="868"/>
                  </a:lnTo>
                  <a:lnTo>
                    <a:pt x="1645" y="868"/>
                  </a:lnTo>
                  <a:cubicBezTo>
                    <a:pt x="1766" y="868"/>
                    <a:pt x="1865" y="769"/>
                    <a:pt x="1865" y="647"/>
                  </a:cubicBezTo>
                  <a:lnTo>
                    <a:pt x="1865" y="221"/>
                  </a:lnTo>
                  <a:cubicBezTo>
                    <a:pt x="1865" y="100"/>
                    <a:pt x="1766" y="1"/>
                    <a:pt x="16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23"/>
            <p:cNvSpPr/>
            <p:nvPr/>
          </p:nvSpPr>
          <p:spPr>
            <a:xfrm>
              <a:off x="1447325" y="3733600"/>
              <a:ext cx="57875" cy="21700"/>
            </a:xfrm>
            <a:custGeom>
              <a:rect b="b" l="l" r="r" t="t"/>
              <a:pathLst>
                <a:path extrusionOk="0" h="868" w="2315">
                  <a:moveTo>
                    <a:pt x="0" y="1"/>
                  </a:moveTo>
                  <a:lnTo>
                    <a:pt x="0" y="868"/>
                  </a:lnTo>
                  <a:lnTo>
                    <a:pt x="1881" y="868"/>
                  </a:lnTo>
                  <a:cubicBezTo>
                    <a:pt x="2120" y="868"/>
                    <a:pt x="2315" y="674"/>
                    <a:pt x="2315" y="434"/>
                  </a:cubicBezTo>
                  <a:cubicBezTo>
                    <a:pt x="2315" y="194"/>
                    <a:pt x="2120" y="1"/>
                    <a:pt x="188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23"/>
            <p:cNvSpPr/>
            <p:nvPr/>
          </p:nvSpPr>
          <p:spPr>
            <a:xfrm>
              <a:off x="1491525" y="3795800"/>
              <a:ext cx="46650" cy="21700"/>
            </a:xfrm>
            <a:custGeom>
              <a:rect b="b" l="l" r="r" t="t"/>
              <a:pathLst>
                <a:path extrusionOk="0" h="868" w="1866">
                  <a:moveTo>
                    <a:pt x="0" y="1"/>
                  </a:moveTo>
                  <a:lnTo>
                    <a:pt x="0" y="868"/>
                  </a:lnTo>
                  <a:lnTo>
                    <a:pt x="1645" y="868"/>
                  </a:lnTo>
                  <a:cubicBezTo>
                    <a:pt x="1766" y="868"/>
                    <a:pt x="1865" y="770"/>
                    <a:pt x="1865" y="647"/>
                  </a:cubicBezTo>
                  <a:lnTo>
                    <a:pt x="1865" y="222"/>
                  </a:lnTo>
                  <a:cubicBezTo>
                    <a:pt x="1865" y="101"/>
                    <a:pt x="1766" y="1"/>
                    <a:pt x="16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23"/>
            <p:cNvSpPr/>
            <p:nvPr/>
          </p:nvSpPr>
          <p:spPr>
            <a:xfrm>
              <a:off x="1447325" y="3795800"/>
              <a:ext cx="57875" cy="21700"/>
            </a:xfrm>
            <a:custGeom>
              <a:rect b="b" l="l" r="r" t="t"/>
              <a:pathLst>
                <a:path extrusionOk="0" h="868" w="2315">
                  <a:moveTo>
                    <a:pt x="0" y="1"/>
                  </a:moveTo>
                  <a:lnTo>
                    <a:pt x="0" y="868"/>
                  </a:lnTo>
                  <a:lnTo>
                    <a:pt x="1881" y="868"/>
                  </a:lnTo>
                  <a:cubicBezTo>
                    <a:pt x="2120" y="868"/>
                    <a:pt x="2315" y="675"/>
                    <a:pt x="2315" y="435"/>
                  </a:cubicBezTo>
                  <a:cubicBezTo>
                    <a:pt x="2315" y="196"/>
                    <a:pt x="2120" y="1"/>
                    <a:pt x="188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23"/>
            <p:cNvSpPr/>
            <p:nvPr/>
          </p:nvSpPr>
          <p:spPr>
            <a:xfrm>
              <a:off x="1491525" y="3858050"/>
              <a:ext cx="46650" cy="21700"/>
            </a:xfrm>
            <a:custGeom>
              <a:rect b="b" l="l" r="r" t="t"/>
              <a:pathLst>
                <a:path extrusionOk="0" h="868" w="1866">
                  <a:moveTo>
                    <a:pt x="0" y="0"/>
                  </a:moveTo>
                  <a:lnTo>
                    <a:pt x="0" y="867"/>
                  </a:lnTo>
                  <a:lnTo>
                    <a:pt x="1645" y="867"/>
                  </a:lnTo>
                  <a:cubicBezTo>
                    <a:pt x="1766" y="867"/>
                    <a:pt x="1865" y="768"/>
                    <a:pt x="1865" y="647"/>
                  </a:cubicBezTo>
                  <a:lnTo>
                    <a:pt x="1865" y="222"/>
                  </a:lnTo>
                  <a:cubicBezTo>
                    <a:pt x="1865" y="99"/>
                    <a:pt x="1766" y="0"/>
                    <a:pt x="16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23"/>
            <p:cNvSpPr/>
            <p:nvPr/>
          </p:nvSpPr>
          <p:spPr>
            <a:xfrm>
              <a:off x="1447325" y="3858050"/>
              <a:ext cx="57875" cy="21700"/>
            </a:xfrm>
            <a:custGeom>
              <a:rect b="b" l="l" r="r" t="t"/>
              <a:pathLst>
                <a:path extrusionOk="0" h="868" w="2315">
                  <a:moveTo>
                    <a:pt x="0" y="0"/>
                  </a:moveTo>
                  <a:lnTo>
                    <a:pt x="0" y="867"/>
                  </a:lnTo>
                  <a:lnTo>
                    <a:pt x="1881" y="867"/>
                  </a:lnTo>
                  <a:cubicBezTo>
                    <a:pt x="2120" y="867"/>
                    <a:pt x="2315" y="673"/>
                    <a:pt x="2315" y="433"/>
                  </a:cubicBezTo>
                  <a:cubicBezTo>
                    <a:pt x="2315" y="195"/>
                    <a:pt x="2120" y="0"/>
                    <a:pt x="188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23"/>
            <p:cNvSpPr/>
            <p:nvPr/>
          </p:nvSpPr>
          <p:spPr>
            <a:xfrm>
              <a:off x="1188100" y="3390825"/>
              <a:ext cx="248525" cy="500600"/>
            </a:xfrm>
            <a:custGeom>
              <a:rect b="b" l="l" r="r" t="t"/>
              <a:pathLst>
                <a:path extrusionOk="0" h="20024" w="9941">
                  <a:moveTo>
                    <a:pt x="533" y="0"/>
                  </a:moveTo>
                  <a:cubicBezTo>
                    <a:pt x="238" y="0"/>
                    <a:pt x="0" y="237"/>
                    <a:pt x="0" y="531"/>
                  </a:cubicBezTo>
                  <a:lnTo>
                    <a:pt x="0" y="19493"/>
                  </a:lnTo>
                  <a:cubicBezTo>
                    <a:pt x="0" y="19786"/>
                    <a:pt x="238" y="20023"/>
                    <a:pt x="533" y="20023"/>
                  </a:cubicBezTo>
                  <a:lnTo>
                    <a:pt x="9410" y="20023"/>
                  </a:lnTo>
                  <a:cubicBezTo>
                    <a:pt x="9704" y="20023"/>
                    <a:pt x="9941" y="19786"/>
                    <a:pt x="9941" y="19493"/>
                  </a:cubicBezTo>
                  <a:lnTo>
                    <a:pt x="9941" y="531"/>
                  </a:lnTo>
                  <a:cubicBezTo>
                    <a:pt x="9941" y="237"/>
                    <a:pt x="9704" y="0"/>
                    <a:pt x="9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23"/>
            <p:cNvSpPr/>
            <p:nvPr/>
          </p:nvSpPr>
          <p:spPr>
            <a:xfrm>
              <a:off x="1244700" y="3390825"/>
              <a:ext cx="248525" cy="500600"/>
            </a:xfrm>
            <a:custGeom>
              <a:rect b="b" l="l" r="r" t="t"/>
              <a:pathLst>
                <a:path extrusionOk="0" h="20024" w="9941">
                  <a:moveTo>
                    <a:pt x="533" y="0"/>
                  </a:moveTo>
                  <a:cubicBezTo>
                    <a:pt x="239" y="0"/>
                    <a:pt x="1" y="237"/>
                    <a:pt x="1" y="531"/>
                  </a:cubicBezTo>
                  <a:lnTo>
                    <a:pt x="1" y="19493"/>
                  </a:lnTo>
                  <a:cubicBezTo>
                    <a:pt x="1" y="19786"/>
                    <a:pt x="239" y="20023"/>
                    <a:pt x="533" y="20023"/>
                  </a:cubicBezTo>
                  <a:lnTo>
                    <a:pt x="9409" y="20023"/>
                  </a:lnTo>
                  <a:cubicBezTo>
                    <a:pt x="9703" y="20023"/>
                    <a:pt x="9940" y="19786"/>
                    <a:pt x="9940" y="19493"/>
                  </a:cubicBezTo>
                  <a:lnTo>
                    <a:pt x="9940" y="531"/>
                  </a:lnTo>
                  <a:cubicBezTo>
                    <a:pt x="9940" y="237"/>
                    <a:pt x="9703" y="0"/>
                    <a:pt x="940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23"/>
            <p:cNvSpPr/>
            <p:nvPr/>
          </p:nvSpPr>
          <p:spPr>
            <a:xfrm>
              <a:off x="1427700" y="3427100"/>
              <a:ext cx="29275" cy="428100"/>
            </a:xfrm>
            <a:custGeom>
              <a:rect b="b" l="l" r="r" t="t"/>
              <a:pathLst>
                <a:path extrusionOk="0" h="17124" w="1171">
                  <a:moveTo>
                    <a:pt x="1" y="0"/>
                  </a:moveTo>
                  <a:cubicBezTo>
                    <a:pt x="262" y="0"/>
                    <a:pt x="470" y="208"/>
                    <a:pt x="470" y="469"/>
                  </a:cubicBezTo>
                  <a:lnTo>
                    <a:pt x="470" y="16651"/>
                  </a:lnTo>
                  <a:cubicBezTo>
                    <a:pt x="470" y="16912"/>
                    <a:pt x="262" y="17124"/>
                    <a:pt x="1" y="17124"/>
                  </a:cubicBezTo>
                  <a:lnTo>
                    <a:pt x="699" y="17124"/>
                  </a:lnTo>
                  <a:cubicBezTo>
                    <a:pt x="961" y="17124"/>
                    <a:pt x="1170" y="16912"/>
                    <a:pt x="1170" y="16651"/>
                  </a:cubicBezTo>
                  <a:lnTo>
                    <a:pt x="1170" y="469"/>
                  </a:lnTo>
                  <a:cubicBezTo>
                    <a:pt x="1170" y="208"/>
                    <a:pt x="961" y="0"/>
                    <a:pt x="69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23"/>
            <p:cNvSpPr/>
            <p:nvPr/>
          </p:nvSpPr>
          <p:spPr>
            <a:xfrm>
              <a:off x="1280975" y="3427100"/>
              <a:ext cx="158500" cy="428100"/>
            </a:xfrm>
            <a:custGeom>
              <a:rect b="b" l="l" r="r" t="t"/>
              <a:pathLst>
                <a:path extrusionOk="0" h="17124" w="6340">
                  <a:moveTo>
                    <a:pt x="472" y="0"/>
                  </a:moveTo>
                  <a:cubicBezTo>
                    <a:pt x="209" y="0"/>
                    <a:pt x="1" y="208"/>
                    <a:pt x="1" y="469"/>
                  </a:cubicBezTo>
                  <a:lnTo>
                    <a:pt x="1" y="16651"/>
                  </a:lnTo>
                  <a:cubicBezTo>
                    <a:pt x="1" y="16912"/>
                    <a:pt x="209" y="17124"/>
                    <a:pt x="472" y="17124"/>
                  </a:cubicBezTo>
                  <a:lnTo>
                    <a:pt x="5870" y="17124"/>
                  </a:lnTo>
                  <a:cubicBezTo>
                    <a:pt x="6131" y="17124"/>
                    <a:pt x="6339" y="16912"/>
                    <a:pt x="6339" y="16651"/>
                  </a:cubicBezTo>
                  <a:lnTo>
                    <a:pt x="6339" y="469"/>
                  </a:lnTo>
                  <a:cubicBezTo>
                    <a:pt x="6339" y="208"/>
                    <a:pt x="6131" y="0"/>
                    <a:pt x="58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23"/>
            <p:cNvSpPr/>
            <p:nvPr/>
          </p:nvSpPr>
          <p:spPr>
            <a:xfrm>
              <a:off x="1117250" y="3422500"/>
              <a:ext cx="57600" cy="21675"/>
            </a:xfrm>
            <a:custGeom>
              <a:rect b="b" l="l" r="r" t="t"/>
              <a:pathLst>
                <a:path extrusionOk="0" h="867" w="2304">
                  <a:moveTo>
                    <a:pt x="220" y="1"/>
                  </a:moveTo>
                  <a:cubicBezTo>
                    <a:pt x="98" y="1"/>
                    <a:pt x="0" y="98"/>
                    <a:pt x="0" y="221"/>
                  </a:cubicBezTo>
                  <a:lnTo>
                    <a:pt x="0" y="646"/>
                  </a:lnTo>
                  <a:cubicBezTo>
                    <a:pt x="0" y="767"/>
                    <a:pt x="98" y="866"/>
                    <a:pt x="220" y="866"/>
                  </a:cubicBezTo>
                  <a:lnTo>
                    <a:pt x="2304" y="866"/>
                  </a:lnTo>
                  <a:lnTo>
                    <a:pt x="23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23"/>
            <p:cNvSpPr/>
            <p:nvPr/>
          </p:nvSpPr>
          <p:spPr>
            <a:xfrm>
              <a:off x="1161175" y="3422500"/>
              <a:ext cx="57875" cy="21675"/>
            </a:xfrm>
            <a:custGeom>
              <a:rect b="b" l="l" r="r" t="t"/>
              <a:pathLst>
                <a:path extrusionOk="0" h="867" w="2315">
                  <a:moveTo>
                    <a:pt x="433" y="1"/>
                  </a:moveTo>
                  <a:cubicBezTo>
                    <a:pt x="195" y="1"/>
                    <a:pt x="0" y="194"/>
                    <a:pt x="0" y="433"/>
                  </a:cubicBezTo>
                  <a:cubicBezTo>
                    <a:pt x="0" y="673"/>
                    <a:pt x="195" y="866"/>
                    <a:pt x="433" y="866"/>
                  </a:cubicBezTo>
                  <a:lnTo>
                    <a:pt x="2315" y="866"/>
                  </a:lnTo>
                  <a:lnTo>
                    <a:pt x="231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23"/>
            <p:cNvSpPr/>
            <p:nvPr/>
          </p:nvSpPr>
          <p:spPr>
            <a:xfrm>
              <a:off x="1117250" y="3484700"/>
              <a:ext cx="57600" cy="21700"/>
            </a:xfrm>
            <a:custGeom>
              <a:rect b="b" l="l" r="r" t="t"/>
              <a:pathLst>
                <a:path extrusionOk="0" h="868" w="2304">
                  <a:moveTo>
                    <a:pt x="220" y="1"/>
                  </a:moveTo>
                  <a:cubicBezTo>
                    <a:pt x="98" y="1"/>
                    <a:pt x="0" y="100"/>
                    <a:pt x="0" y="221"/>
                  </a:cubicBezTo>
                  <a:lnTo>
                    <a:pt x="0" y="647"/>
                  </a:lnTo>
                  <a:cubicBezTo>
                    <a:pt x="0" y="769"/>
                    <a:pt x="98" y="868"/>
                    <a:pt x="220" y="868"/>
                  </a:cubicBezTo>
                  <a:lnTo>
                    <a:pt x="2304" y="868"/>
                  </a:lnTo>
                  <a:lnTo>
                    <a:pt x="23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23"/>
            <p:cNvSpPr/>
            <p:nvPr/>
          </p:nvSpPr>
          <p:spPr>
            <a:xfrm>
              <a:off x="1161175" y="3484700"/>
              <a:ext cx="57875" cy="21700"/>
            </a:xfrm>
            <a:custGeom>
              <a:rect b="b" l="l" r="r" t="t"/>
              <a:pathLst>
                <a:path extrusionOk="0" h="868" w="2315">
                  <a:moveTo>
                    <a:pt x="433" y="1"/>
                  </a:moveTo>
                  <a:cubicBezTo>
                    <a:pt x="195" y="1"/>
                    <a:pt x="0" y="195"/>
                    <a:pt x="0" y="435"/>
                  </a:cubicBezTo>
                  <a:cubicBezTo>
                    <a:pt x="0" y="674"/>
                    <a:pt x="195" y="868"/>
                    <a:pt x="433" y="868"/>
                  </a:cubicBezTo>
                  <a:lnTo>
                    <a:pt x="2315" y="868"/>
                  </a:lnTo>
                  <a:lnTo>
                    <a:pt x="231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23"/>
            <p:cNvSpPr/>
            <p:nvPr/>
          </p:nvSpPr>
          <p:spPr>
            <a:xfrm>
              <a:off x="1117250" y="3546950"/>
              <a:ext cx="57600" cy="21675"/>
            </a:xfrm>
            <a:custGeom>
              <a:rect b="b" l="l" r="r" t="t"/>
              <a:pathLst>
                <a:path extrusionOk="0" h="867" w="2304">
                  <a:moveTo>
                    <a:pt x="220" y="0"/>
                  </a:moveTo>
                  <a:cubicBezTo>
                    <a:pt x="98" y="0"/>
                    <a:pt x="0" y="99"/>
                    <a:pt x="0" y="220"/>
                  </a:cubicBezTo>
                  <a:lnTo>
                    <a:pt x="0" y="645"/>
                  </a:lnTo>
                  <a:cubicBezTo>
                    <a:pt x="0" y="768"/>
                    <a:pt x="98" y="867"/>
                    <a:pt x="220" y="867"/>
                  </a:cubicBezTo>
                  <a:lnTo>
                    <a:pt x="2304" y="867"/>
                  </a:lnTo>
                  <a:lnTo>
                    <a:pt x="23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23"/>
            <p:cNvSpPr/>
            <p:nvPr/>
          </p:nvSpPr>
          <p:spPr>
            <a:xfrm>
              <a:off x="1161175" y="3546950"/>
              <a:ext cx="57875" cy="21675"/>
            </a:xfrm>
            <a:custGeom>
              <a:rect b="b" l="l" r="r" t="t"/>
              <a:pathLst>
                <a:path extrusionOk="0" h="867" w="2315">
                  <a:moveTo>
                    <a:pt x="433" y="0"/>
                  </a:moveTo>
                  <a:cubicBezTo>
                    <a:pt x="195" y="0"/>
                    <a:pt x="0" y="195"/>
                    <a:pt x="0" y="433"/>
                  </a:cubicBezTo>
                  <a:cubicBezTo>
                    <a:pt x="0" y="672"/>
                    <a:pt x="195" y="867"/>
                    <a:pt x="433" y="867"/>
                  </a:cubicBezTo>
                  <a:lnTo>
                    <a:pt x="2315" y="867"/>
                  </a:lnTo>
                  <a:lnTo>
                    <a:pt x="231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23"/>
            <p:cNvSpPr/>
            <p:nvPr/>
          </p:nvSpPr>
          <p:spPr>
            <a:xfrm>
              <a:off x="1117250" y="3609150"/>
              <a:ext cx="57600" cy="21725"/>
            </a:xfrm>
            <a:custGeom>
              <a:rect b="b" l="l" r="r" t="t"/>
              <a:pathLst>
                <a:path extrusionOk="0" h="869" w="2304">
                  <a:moveTo>
                    <a:pt x="220" y="0"/>
                  </a:moveTo>
                  <a:cubicBezTo>
                    <a:pt x="98" y="0"/>
                    <a:pt x="0" y="99"/>
                    <a:pt x="0" y="222"/>
                  </a:cubicBezTo>
                  <a:lnTo>
                    <a:pt x="0" y="647"/>
                  </a:lnTo>
                  <a:cubicBezTo>
                    <a:pt x="0" y="769"/>
                    <a:pt x="98" y="868"/>
                    <a:pt x="220" y="868"/>
                  </a:cubicBezTo>
                  <a:lnTo>
                    <a:pt x="2304" y="868"/>
                  </a:lnTo>
                  <a:lnTo>
                    <a:pt x="23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23"/>
            <p:cNvSpPr/>
            <p:nvPr/>
          </p:nvSpPr>
          <p:spPr>
            <a:xfrm>
              <a:off x="1161175" y="3609150"/>
              <a:ext cx="57875" cy="21725"/>
            </a:xfrm>
            <a:custGeom>
              <a:rect b="b" l="l" r="r" t="t"/>
              <a:pathLst>
                <a:path extrusionOk="0" h="869" w="2315">
                  <a:moveTo>
                    <a:pt x="433" y="0"/>
                  </a:moveTo>
                  <a:cubicBezTo>
                    <a:pt x="195" y="0"/>
                    <a:pt x="0" y="195"/>
                    <a:pt x="0" y="434"/>
                  </a:cubicBezTo>
                  <a:cubicBezTo>
                    <a:pt x="0" y="673"/>
                    <a:pt x="195" y="868"/>
                    <a:pt x="433" y="868"/>
                  </a:cubicBezTo>
                  <a:lnTo>
                    <a:pt x="2315" y="868"/>
                  </a:lnTo>
                  <a:lnTo>
                    <a:pt x="231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23"/>
            <p:cNvSpPr/>
            <p:nvPr/>
          </p:nvSpPr>
          <p:spPr>
            <a:xfrm>
              <a:off x="1117250" y="3671375"/>
              <a:ext cx="57600" cy="21700"/>
            </a:xfrm>
            <a:custGeom>
              <a:rect b="b" l="l" r="r" t="t"/>
              <a:pathLst>
                <a:path extrusionOk="0" h="868" w="2304">
                  <a:moveTo>
                    <a:pt x="220" y="0"/>
                  </a:moveTo>
                  <a:cubicBezTo>
                    <a:pt x="98" y="0"/>
                    <a:pt x="0" y="99"/>
                    <a:pt x="0" y="221"/>
                  </a:cubicBezTo>
                  <a:lnTo>
                    <a:pt x="0" y="647"/>
                  </a:lnTo>
                  <a:cubicBezTo>
                    <a:pt x="0" y="768"/>
                    <a:pt x="98" y="867"/>
                    <a:pt x="220" y="867"/>
                  </a:cubicBezTo>
                  <a:lnTo>
                    <a:pt x="2304" y="867"/>
                  </a:lnTo>
                  <a:lnTo>
                    <a:pt x="23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23"/>
            <p:cNvSpPr/>
            <p:nvPr/>
          </p:nvSpPr>
          <p:spPr>
            <a:xfrm>
              <a:off x="1161175" y="3671375"/>
              <a:ext cx="57875" cy="21700"/>
            </a:xfrm>
            <a:custGeom>
              <a:rect b="b" l="l" r="r" t="t"/>
              <a:pathLst>
                <a:path extrusionOk="0" h="868" w="2315">
                  <a:moveTo>
                    <a:pt x="433" y="0"/>
                  </a:moveTo>
                  <a:cubicBezTo>
                    <a:pt x="195" y="0"/>
                    <a:pt x="0" y="194"/>
                    <a:pt x="0" y="434"/>
                  </a:cubicBezTo>
                  <a:cubicBezTo>
                    <a:pt x="0" y="674"/>
                    <a:pt x="195" y="867"/>
                    <a:pt x="433" y="867"/>
                  </a:cubicBezTo>
                  <a:lnTo>
                    <a:pt x="2315" y="867"/>
                  </a:lnTo>
                  <a:lnTo>
                    <a:pt x="231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23"/>
            <p:cNvSpPr/>
            <p:nvPr/>
          </p:nvSpPr>
          <p:spPr>
            <a:xfrm>
              <a:off x="1117250" y="3733600"/>
              <a:ext cx="57600" cy="21700"/>
            </a:xfrm>
            <a:custGeom>
              <a:rect b="b" l="l" r="r" t="t"/>
              <a:pathLst>
                <a:path extrusionOk="0" h="868" w="2304">
                  <a:moveTo>
                    <a:pt x="220" y="1"/>
                  </a:moveTo>
                  <a:cubicBezTo>
                    <a:pt x="98" y="1"/>
                    <a:pt x="0" y="100"/>
                    <a:pt x="0" y="221"/>
                  </a:cubicBezTo>
                  <a:lnTo>
                    <a:pt x="0" y="647"/>
                  </a:lnTo>
                  <a:cubicBezTo>
                    <a:pt x="0" y="769"/>
                    <a:pt x="98" y="868"/>
                    <a:pt x="220" y="868"/>
                  </a:cubicBezTo>
                  <a:lnTo>
                    <a:pt x="2304" y="868"/>
                  </a:lnTo>
                  <a:lnTo>
                    <a:pt x="23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23"/>
            <p:cNvSpPr/>
            <p:nvPr/>
          </p:nvSpPr>
          <p:spPr>
            <a:xfrm>
              <a:off x="1161175" y="3733600"/>
              <a:ext cx="57875" cy="21700"/>
            </a:xfrm>
            <a:custGeom>
              <a:rect b="b" l="l" r="r" t="t"/>
              <a:pathLst>
                <a:path extrusionOk="0" h="868" w="2315">
                  <a:moveTo>
                    <a:pt x="433" y="1"/>
                  </a:moveTo>
                  <a:cubicBezTo>
                    <a:pt x="195" y="1"/>
                    <a:pt x="0" y="194"/>
                    <a:pt x="0" y="434"/>
                  </a:cubicBezTo>
                  <a:cubicBezTo>
                    <a:pt x="0" y="674"/>
                    <a:pt x="195" y="868"/>
                    <a:pt x="433" y="868"/>
                  </a:cubicBezTo>
                  <a:lnTo>
                    <a:pt x="2315" y="868"/>
                  </a:lnTo>
                  <a:lnTo>
                    <a:pt x="231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23"/>
            <p:cNvSpPr/>
            <p:nvPr/>
          </p:nvSpPr>
          <p:spPr>
            <a:xfrm>
              <a:off x="1117250" y="3795800"/>
              <a:ext cx="57600" cy="21700"/>
            </a:xfrm>
            <a:custGeom>
              <a:rect b="b" l="l" r="r" t="t"/>
              <a:pathLst>
                <a:path extrusionOk="0" h="868" w="2304">
                  <a:moveTo>
                    <a:pt x="220" y="1"/>
                  </a:moveTo>
                  <a:cubicBezTo>
                    <a:pt x="98" y="1"/>
                    <a:pt x="0" y="101"/>
                    <a:pt x="0" y="222"/>
                  </a:cubicBezTo>
                  <a:lnTo>
                    <a:pt x="0" y="647"/>
                  </a:lnTo>
                  <a:cubicBezTo>
                    <a:pt x="0" y="770"/>
                    <a:pt x="98" y="868"/>
                    <a:pt x="220" y="868"/>
                  </a:cubicBezTo>
                  <a:lnTo>
                    <a:pt x="2304" y="868"/>
                  </a:lnTo>
                  <a:lnTo>
                    <a:pt x="23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23"/>
            <p:cNvSpPr/>
            <p:nvPr/>
          </p:nvSpPr>
          <p:spPr>
            <a:xfrm>
              <a:off x="1161175" y="3795800"/>
              <a:ext cx="57875" cy="21700"/>
            </a:xfrm>
            <a:custGeom>
              <a:rect b="b" l="l" r="r" t="t"/>
              <a:pathLst>
                <a:path extrusionOk="0" h="868" w="2315">
                  <a:moveTo>
                    <a:pt x="433" y="1"/>
                  </a:moveTo>
                  <a:cubicBezTo>
                    <a:pt x="195" y="1"/>
                    <a:pt x="0" y="196"/>
                    <a:pt x="0" y="435"/>
                  </a:cubicBezTo>
                  <a:cubicBezTo>
                    <a:pt x="0" y="675"/>
                    <a:pt x="195" y="868"/>
                    <a:pt x="433" y="868"/>
                  </a:cubicBezTo>
                  <a:lnTo>
                    <a:pt x="2315" y="868"/>
                  </a:lnTo>
                  <a:lnTo>
                    <a:pt x="231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23"/>
            <p:cNvSpPr/>
            <p:nvPr/>
          </p:nvSpPr>
          <p:spPr>
            <a:xfrm>
              <a:off x="1117250" y="3858050"/>
              <a:ext cx="57600" cy="21700"/>
            </a:xfrm>
            <a:custGeom>
              <a:rect b="b" l="l" r="r" t="t"/>
              <a:pathLst>
                <a:path extrusionOk="0" h="868" w="2304">
                  <a:moveTo>
                    <a:pt x="220" y="0"/>
                  </a:moveTo>
                  <a:cubicBezTo>
                    <a:pt x="98" y="0"/>
                    <a:pt x="0" y="99"/>
                    <a:pt x="0" y="222"/>
                  </a:cubicBezTo>
                  <a:lnTo>
                    <a:pt x="0" y="647"/>
                  </a:lnTo>
                  <a:cubicBezTo>
                    <a:pt x="0" y="768"/>
                    <a:pt x="98" y="867"/>
                    <a:pt x="220" y="867"/>
                  </a:cubicBezTo>
                  <a:lnTo>
                    <a:pt x="2304" y="867"/>
                  </a:lnTo>
                  <a:lnTo>
                    <a:pt x="23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23"/>
            <p:cNvSpPr/>
            <p:nvPr/>
          </p:nvSpPr>
          <p:spPr>
            <a:xfrm>
              <a:off x="1161175" y="3858050"/>
              <a:ext cx="57875" cy="21700"/>
            </a:xfrm>
            <a:custGeom>
              <a:rect b="b" l="l" r="r" t="t"/>
              <a:pathLst>
                <a:path extrusionOk="0" h="868" w="2315">
                  <a:moveTo>
                    <a:pt x="433" y="0"/>
                  </a:moveTo>
                  <a:cubicBezTo>
                    <a:pt x="195" y="0"/>
                    <a:pt x="0" y="195"/>
                    <a:pt x="0" y="433"/>
                  </a:cubicBezTo>
                  <a:cubicBezTo>
                    <a:pt x="0" y="673"/>
                    <a:pt x="195" y="867"/>
                    <a:pt x="433" y="867"/>
                  </a:cubicBezTo>
                  <a:lnTo>
                    <a:pt x="2315" y="867"/>
                  </a:lnTo>
                  <a:lnTo>
                    <a:pt x="231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705" name="Google Shape;705;p23"/>
          <p:cNvCxnSpPr/>
          <p:nvPr/>
        </p:nvCxnSpPr>
        <p:spPr>
          <a:xfrm>
            <a:off x="8768575" y="3317275"/>
            <a:ext cx="424200" cy="0"/>
          </a:xfrm>
          <a:prstGeom prst="straightConnector1">
            <a:avLst/>
          </a:prstGeom>
          <a:noFill/>
          <a:ln cap="flat" cmpd="sng" w="28575">
            <a:solidFill>
              <a:schemeClr val="lt2"/>
            </a:solidFill>
            <a:prstDash val="solid"/>
            <a:round/>
            <a:headEnd len="med" w="med" type="none"/>
            <a:tailEnd len="med" w="med" type="none"/>
          </a:ln>
        </p:spPr>
      </p:cxnSp>
      <p:cxnSp>
        <p:nvCxnSpPr>
          <p:cNvPr id="706" name="Google Shape;706;p23"/>
          <p:cNvCxnSpPr/>
          <p:nvPr/>
        </p:nvCxnSpPr>
        <p:spPr>
          <a:xfrm>
            <a:off x="6990225" y="4815200"/>
            <a:ext cx="0" cy="348900"/>
          </a:xfrm>
          <a:prstGeom prst="straightConnector1">
            <a:avLst/>
          </a:prstGeom>
          <a:noFill/>
          <a:ln cap="flat" cmpd="sng" w="28575">
            <a:solidFill>
              <a:schemeClr val="lt2"/>
            </a:solidFill>
            <a:prstDash val="solid"/>
            <a:round/>
            <a:headEnd len="med" w="med" type="none"/>
            <a:tailEnd len="med" w="med" type="none"/>
          </a:ln>
        </p:spPr>
      </p:cxnSp>
      <p:cxnSp>
        <p:nvCxnSpPr>
          <p:cNvPr id="707" name="Google Shape;707;p23"/>
          <p:cNvCxnSpPr/>
          <p:nvPr/>
        </p:nvCxnSpPr>
        <p:spPr>
          <a:xfrm rot="10800000">
            <a:off x="383025" y="-27300"/>
            <a:ext cx="0" cy="369300"/>
          </a:xfrm>
          <a:prstGeom prst="straightConnector1">
            <a:avLst/>
          </a:prstGeom>
          <a:noFill/>
          <a:ln cap="flat" cmpd="sng" w="28575">
            <a:solidFill>
              <a:schemeClr val="lt2"/>
            </a:solidFill>
            <a:prstDash val="solid"/>
            <a:round/>
            <a:headEnd len="med" w="med" type="none"/>
            <a:tailEnd len="med" w="med" type="none"/>
          </a:ln>
        </p:spPr>
      </p:cxnSp>
      <p:cxnSp>
        <p:nvCxnSpPr>
          <p:cNvPr id="708" name="Google Shape;708;p23"/>
          <p:cNvCxnSpPr/>
          <p:nvPr/>
        </p:nvCxnSpPr>
        <p:spPr>
          <a:xfrm rot="10800000">
            <a:off x="591538" y="-27300"/>
            <a:ext cx="0" cy="369300"/>
          </a:xfrm>
          <a:prstGeom prst="straightConnector1">
            <a:avLst/>
          </a:prstGeom>
          <a:noFill/>
          <a:ln cap="flat" cmpd="sng" w="28575">
            <a:solidFill>
              <a:schemeClr val="lt2"/>
            </a:solidFill>
            <a:prstDash val="solid"/>
            <a:round/>
            <a:headEnd len="med" w="med" type="none"/>
            <a:tailEnd len="med" w="med" type="none"/>
          </a:ln>
        </p:spPr>
      </p:cxnSp>
      <p:cxnSp>
        <p:nvCxnSpPr>
          <p:cNvPr id="709" name="Google Shape;709;p23"/>
          <p:cNvCxnSpPr/>
          <p:nvPr/>
        </p:nvCxnSpPr>
        <p:spPr>
          <a:xfrm>
            <a:off x="7209100" y="4815200"/>
            <a:ext cx="0" cy="348900"/>
          </a:xfrm>
          <a:prstGeom prst="straightConnector1">
            <a:avLst/>
          </a:prstGeom>
          <a:noFill/>
          <a:ln cap="flat" cmpd="sng" w="28575">
            <a:solidFill>
              <a:schemeClr val="lt2"/>
            </a:solidFill>
            <a:prstDash val="solid"/>
            <a:round/>
            <a:headEnd len="med" w="med" type="none"/>
            <a:tailEnd len="med" w="med" type="none"/>
          </a:ln>
        </p:spPr>
      </p:cxnSp>
      <p:cxnSp>
        <p:nvCxnSpPr>
          <p:cNvPr id="710" name="Google Shape;710;p23"/>
          <p:cNvCxnSpPr/>
          <p:nvPr/>
        </p:nvCxnSpPr>
        <p:spPr>
          <a:xfrm>
            <a:off x="7427975" y="4815200"/>
            <a:ext cx="0" cy="348900"/>
          </a:xfrm>
          <a:prstGeom prst="straightConnector1">
            <a:avLst/>
          </a:prstGeom>
          <a:noFill/>
          <a:ln cap="flat" cmpd="sng" w="28575">
            <a:solidFill>
              <a:schemeClr val="lt2"/>
            </a:solidFill>
            <a:prstDash val="solid"/>
            <a:round/>
            <a:headEnd len="med" w="med" type="none"/>
            <a:tailEnd len="med" w="med" type="none"/>
          </a:ln>
        </p:spPr>
      </p:cxnSp>
      <p:cxnSp>
        <p:nvCxnSpPr>
          <p:cNvPr id="711" name="Google Shape;711;p23"/>
          <p:cNvCxnSpPr/>
          <p:nvPr/>
        </p:nvCxnSpPr>
        <p:spPr>
          <a:xfrm>
            <a:off x="8768575" y="4302200"/>
            <a:ext cx="424200" cy="0"/>
          </a:xfrm>
          <a:prstGeom prst="straightConnector1">
            <a:avLst/>
          </a:prstGeom>
          <a:noFill/>
          <a:ln cap="flat" cmpd="sng" w="28575">
            <a:solidFill>
              <a:schemeClr val="lt2"/>
            </a:solidFill>
            <a:prstDash val="solid"/>
            <a:round/>
            <a:headEnd len="med" w="med" type="none"/>
            <a:tailEnd len="med" w="med" type="none"/>
          </a:ln>
        </p:spPr>
      </p:cxn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TITLE_AND_TWO_COLUMNS_1_1">
    <p:spTree>
      <p:nvGrpSpPr>
        <p:cNvPr id="712" name="Shape 712"/>
        <p:cNvGrpSpPr/>
        <p:nvPr/>
      </p:nvGrpSpPr>
      <p:grpSpPr>
        <a:xfrm>
          <a:off x="0" y="0"/>
          <a:ext cx="0" cy="0"/>
          <a:chOff x="0" y="0"/>
          <a:chExt cx="0" cy="0"/>
        </a:xfrm>
      </p:grpSpPr>
      <p:sp>
        <p:nvSpPr>
          <p:cNvPr id="713" name="Google Shape;713;p2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714" name="Google Shape;714;p24"/>
          <p:cNvSpPr txBox="1"/>
          <p:nvPr>
            <p:ph idx="1" type="subTitle"/>
          </p:nvPr>
        </p:nvSpPr>
        <p:spPr>
          <a:xfrm>
            <a:off x="4717751" y="1596750"/>
            <a:ext cx="3444900" cy="19500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715" name="Google Shape;715;p24"/>
          <p:cNvSpPr txBox="1"/>
          <p:nvPr>
            <p:ph idx="2" type="subTitle"/>
          </p:nvPr>
        </p:nvSpPr>
        <p:spPr>
          <a:xfrm>
            <a:off x="981425" y="1596750"/>
            <a:ext cx="3444900" cy="19500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716" name="Google Shape;716;p24"/>
          <p:cNvSpPr/>
          <p:nvPr/>
        </p:nvSpPr>
        <p:spPr>
          <a:xfrm>
            <a:off x="-6850" y="273600"/>
            <a:ext cx="8809625" cy="4350075"/>
          </a:xfrm>
          <a:custGeom>
            <a:rect b="b" l="l" r="r" t="t"/>
            <a:pathLst>
              <a:path extrusionOk="0" h="174003" w="352385">
                <a:moveTo>
                  <a:pt x="0" y="0"/>
                </a:moveTo>
                <a:lnTo>
                  <a:pt x="340073" y="0"/>
                </a:lnTo>
                <a:lnTo>
                  <a:pt x="352385" y="13132"/>
                </a:lnTo>
                <a:lnTo>
                  <a:pt x="352385" y="174003"/>
                </a:lnTo>
                <a:lnTo>
                  <a:pt x="111625" y="174003"/>
                </a:lnTo>
              </a:path>
            </a:pathLst>
          </a:custGeom>
          <a:noFill/>
          <a:ln cap="flat" cmpd="sng" w="28575">
            <a:solidFill>
              <a:schemeClr val="lt2"/>
            </a:solidFill>
            <a:prstDash val="solid"/>
            <a:round/>
            <a:headEnd len="med" w="med" type="none"/>
            <a:tailEnd len="med" w="med" type="none"/>
          </a:ln>
        </p:spPr>
      </p:sp>
      <p:grpSp>
        <p:nvGrpSpPr>
          <p:cNvPr id="717" name="Google Shape;717;p24"/>
          <p:cNvGrpSpPr/>
          <p:nvPr/>
        </p:nvGrpSpPr>
        <p:grpSpPr>
          <a:xfrm>
            <a:off x="1892827" y="4480146"/>
            <a:ext cx="899923" cy="288735"/>
            <a:chOff x="1133575" y="3018825"/>
            <a:chExt cx="1093600" cy="350875"/>
          </a:xfrm>
        </p:grpSpPr>
        <p:sp>
          <p:nvSpPr>
            <p:cNvPr id="718" name="Google Shape;718;p24"/>
            <p:cNvSpPr/>
            <p:nvPr/>
          </p:nvSpPr>
          <p:spPr>
            <a:xfrm>
              <a:off x="1264625" y="3099025"/>
              <a:ext cx="363150" cy="181800"/>
            </a:xfrm>
            <a:custGeom>
              <a:rect b="b" l="l" r="r" t="t"/>
              <a:pathLst>
                <a:path extrusionOk="0" h="7272" w="14526">
                  <a:moveTo>
                    <a:pt x="0" y="1"/>
                  </a:moveTo>
                  <a:lnTo>
                    <a:pt x="0" y="7272"/>
                  </a:lnTo>
                  <a:lnTo>
                    <a:pt x="14526" y="7272"/>
                  </a:lnTo>
                  <a:lnTo>
                    <a:pt x="1452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24"/>
            <p:cNvSpPr/>
            <p:nvPr/>
          </p:nvSpPr>
          <p:spPr>
            <a:xfrm>
              <a:off x="1236050" y="3070450"/>
              <a:ext cx="141625" cy="238950"/>
            </a:xfrm>
            <a:custGeom>
              <a:rect b="b" l="l" r="r" t="t"/>
              <a:pathLst>
                <a:path extrusionOk="0" h="9558" w="5665">
                  <a:moveTo>
                    <a:pt x="1" y="1"/>
                  </a:moveTo>
                  <a:lnTo>
                    <a:pt x="1" y="9557"/>
                  </a:lnTo>
                  <a:lnTo>
                    <a:pt x="5665" y="9557"/>
                  </a:lnTo>
                  <a:lnTo>
                    <a:pt x="5665" y="7272"/>
                  </a:lnTo>
                  <a:lnTo>
                    <a:pt x="2287" y="7272"/>
                  </a:lnTo>
                  <a:lnTo>
                    <a:pt x="2287" y="2288"/>
                  </a:lnTo>
                  <a:lnTo>
                    <a:pt x="5665" y="2288"/>
                  </a:lnTo>
                  <a:lnTo>
                    <a:pt x="566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24"/>
            <p:cNvSpPr/>
            <p:nvPr/>
          </p:nvSpPr>
          <p:spPr>
            <a:xfrm>
              <a:off x="1514750" y="3070450"/>
              <a:ext cx="141600" cy="238950"/>
            </a:xfrm>
            <a:custGeom>
              <a:rect b="b" l="l" r="r" t="t"/>
              <a:pathLst>
                <a:path extrusionOk="0" h="9558" w="5664">
                  <a:moveTo>
                    <a:pt x="0" y="1"/>
                  </a:moveTo>
                  <a:lnTo>
                    <a:pt x="0" y="2288"/>
                  </a:lnTo>
                  <a:lnTo>
                    <a:pt x="3378" y="2288"/>
                  </a:lnTo>
                  <a:lnTo>
                    <a:pt x="3378" y="7272"/>
                  </a:lnTo>
                  <a:lnTo>
                    <a:pt x="0" y="7272"/>
                  </a:lnTo>
                  <a:lnTo>
                    <a:pt x="0" y="9557"/>
                  </a:lnTo>
                  <a:lnTo>
                    <a:pt x="5663" y="9557"/>
                  </a:lnTo>
                  <a:lnTo>
                    <a:pt x="566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24"/>
            <p:cNvSpPr/>
            <p:nvPr/>
          </p:nvSpPr>
          <p:spPr>
            <a:xfrm>
              <a:off x="1189675" y="3070450"/>
              <a:ext cx="46400" cy="238950"/>
            </a:xfrm>
            <a:custGeom>
              <a:rect b="b" l="l" r="r" t="t"/>
              <a:pathLst>
                <a:path extrusionOk="0" h="9558" w="1856">
                  <a:moveTo>
                    <a:pt x="1" y="1"/>
                  </a:moveTo>
                  <a:lnTo>
                    <a:pt x="1" y="9557"/>
                  </a:lnTo>
                  <a:lnTo>
                    <a:pt x="1856" y="9557"/>
                  </a:lnTo>
                  <a:lnTo>
                    <a:pt x="185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24"/>
            <p:cNvSpPr/>
            <p:nvPr/>
          </p:nvSpPr>
          <p:spPr>
            <a:xfrm>
              <a:off x="1468350" y="3070450"/>
              <a:ext cx="46425" cy="57200"/>
            </a:xfrm>
            <a:custGeom>
              <a:rect b="b" l="l" r="r" t="t"/>
              <a:pathLst>
                <a:path extrusionOk="0" h="2288" w="1857">
                  <a:moveTo>
                    <a:pt x="0" y="1"/>
                  </a:moveTo>
                  <a:lnTo>
                    <a:pt x="0" y="1144"/>
                  </a:lnTo>
                  <a:lnTo>
                    <a:pt x="886" y="1144"/>
                  </a:lnTo>
                  <a:lnTo>
                    <a:pt x="886" y="2288"/>
                  </a:lnTo>
                  <a:lnTo>
                    <a:pt x="1856" y="2288"/>
                  </a:lnTo>
                  <a:lnTo>
                    <a:pt x="1856" y="1144"/>
                  </a:lnTo>
                  <a:lnTo>
                    <a:pt x="185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24"/>
            <p:cNvSpPr/>
            <p:nvPr/>
          </p:nvSpPr>
          <p:spPr>
            <a:xfrm>
              <a:off x="1468350" y="3252225"/>
              <a:ext cx="46425" cy="57175"/>
            </a:xfrm>
            <a:custGeom>
              <a:rect b="b" l="l" r="r" t="t"/>
              <a:pathLst>
                <a:path extrusionOk="0" h="2287" w="1857">
                  <a:moveTo>
                    <a:pt x="886" y="1"/>
                  </a:moveTo>
                  <a:lnTo>
                    <a:pt x="886" y="1144"/>
                  </a:lnTo>
                  <a:lnTo>
                    <a:pt x="0" y="1144"/>
                  </a:lnTo>
                  <a:lnTo>
                    <a:pt x="0" y="2286"/>
                  </a:lnTo>
                  <a:lnTo>
                    <a:pt x="1856" y="2286"/>
                  </a:lnTo>
                  <a:lnTo>
                    <a:pt x="1856" y="1144"/>
                  </a:lnTo>
                  <a:lnTo>
                    <a:pt x="185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24"/>
            <p:cNvSpPr/>
            <p:nvPr/>
          </p:nvSpPr>
          <p:spPr>
            <a:xfrm>
              <a:off x="1783350" y="3099025"/>
              <a:ext cx="363150" cy="181800"/>
            </a:xfrm>
            <a:custGeom>
              <a:rect b="b" l="l" r="r" t="t"/>
              <a:pathLst>
                <a:path extrusionOk="0" h="7272" w="14526">
                  <a:moveTo>
                    <a:pt x="0" y="1"/>
                  </a:moveTo>
                  <a:lnTo>
                    <a:pt x="0" y="7272"/>
                  </a:lnTo>
                  <a:lnTo>
                    <a:pt x="14525" y="7272"/>
                  </a:lnTo>
                  <a:lnTo>
                    <a:pt x="1452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24"/>
            <p:cNvSpPr/>
            <p:nvPr/>
          </p:nvSpPr>
          <p:spPr>
            <a:xfrm>
              <a:off x="1754775" y="3070450"/>
              <a:ext cx="141625" cy="238950"/>
            </a:xfrm>
            <a:custGeom>
              <a:rect b="b" l="l" r="r" t="t"/>
              <a:pathLst>
                <a:path extrusionOk="0" h="9558" w="5665">
                  <a:moveTo>
                    <a:pt x="0" y="1"/>
                  </a:moveTo>
                  <a:lnTo>
                    <a:pt x="0" y="9557"/>
                  </a:lnTo>
                  <a:lnTo>
                    <a:pt x="5664" y="9557"/>
                  </a:lnTo>
                  <a:lnTo>
                    <a:pt x="5664" y="7272"/>
                  </a:lnTo>
                  <a:lnTo>
                    <a:pt x="2287" y="7272"/>
                  </a:lnTo>
                  <a:lnTo>
                    <a:pt x="2287" y="2288"/>
                  </a:lnTo>
                  <a:lnTo>
                    <a:pt x="5664" y="2288"/>
                  </a:lnTo>
                  <a:lnTo>
                    <a:pt x="566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24"/>
            <p:cNvSpPr/>
            <p:nvPr/>
          </p:nvSpPr>
          <p:spPr>
            <a:xfrm>
              <a:off x="2033475" y="3070450"/>
              <a:ext cx="141600" cy="238950"/>
            </a:xfrm>
            <a:custGeom>
              <a:rect b="b" l="l" r="r" t="t"/>
              <a:pathLst>
                <a:path extrusionOk="0" h="9558" w="5664">
                  <a:moveTo>
                    <a:pt x="0" y="1"/>
                  </a:moveTo>
                  <a:lnTo>
                    <a:pt x="0" y="2288"/>
                  </a:lnTo>
                  <a:lnTo>
                    <a:pt x="3377" y="2288"/>
                  </a:lnTo>
                  <a:lnTo>
                    <a:pt x="3377" y="7272"/>
                  </a:lnTo>
                  <a:lnTo>
                    <a:pt x="0" y="7272"/>
                  </a:lnTo>
                  <a:lnTo>
                    <a:pt x="0" y="9557"/>
                  </a:lnTo>
                  <a:lnTo>
                    <a:pt x="5663" y="9557"/>
                  </a:lnTo>
                  <a:lnTo>
                    <a:pt x="566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24"/>
            <p:cNvSpPr/>
            <p:nvPr/>
          </p:nvSpPr>
          <p:spPr>
            <a:xfrm>
              <a:off x="1708375" y="3070450"/>
              <a:ext cx="46425" cy="238950"/>
            </a:xfrm>
            <a:custGeom>
              <a:rect b="b" l="l" r="r" t="t"/>
              <a:pathLst>
                <a:path extrusionOk="0" h="9558" w="1857">
                  <a:moveTo>
                    <a:pt x="0" y="1"/>
                  </a:moveTo>
                  <a:lnTo>
                    <a:pt x="0" y="9557"/>
                  </a:lnTo>
                  <a:lnTo>
                    <a:pt x="1856" y="9557"/>
                  </a:lnTo>
                  <a:lnTo>
                    <a:pt x="185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24"/>
            <p:cNvSpPr/>
            <p:nvPr/>
          </p:nvSpPr>
          <p:spPr>
            <a:xfrm>
              <a:off x="1987025" y="3070450"/>
              <a:ext cx="46475" cy="57200"/>
            </a:xfrm>
            <a:custGeom>
              <a:rect b="b" l="l" r="r" t="t"/>
              <a:pathLst>
                <a:path extrusionOk="0" h="2288" w="1859">
                  <a:moveTo>
                    <a:pt x="1" y="1"/>
                  </a:moveTo>
                  <a:lnTo>
                    <a:pt x="1" y="1144"/>
                  </a:lnTo>
                  <a:lnTo>
                    <a:pt x="888" y="1144"/>
                  </a:lnTo>
                  <a:lnTo>
                    <a:pt x="888" y="2288"/>
                  </a:lnTo>
                  <a:lnTo>
                    <a:pt x="1858" y="2288"/>
                  </a:lnTo>
                  <a:lnTo>
                    <a:pt x="1858" y="1144"/>
                  </a:lnTo>
                  <a:lnTo>
                    <a:pt x="18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24"/>
            <p:cNvSpPr/>
            <p:nvPr/>
          </p:nvSpPr>
          <p:spPr>
            <a:xfrm>
              <a:off x="1987025" y="3252225"/>
              <a:ext cx="46475" cy="57175"/>
            </a:xfrm>
            <a:custGeom>
              <a:rect b="b" l="l" r="r" t="t"/>
              <a:pathLst>
                <a:path extrusionOk="0" h="2287" w="1859">
                  <a:moveTo>
                    <a:pt x="888" y="1"/>
                  </a:moveTo>
                  <a:lnTo>
                    <a:pt x="888" y="1144"/>
                  </a:lnTo>
                  <a:lnTo>
                    <a:pt x="1" y="1144"/>
                  </a:lnTo>
                  <a:lnTo>
                    <a:pt x="1" y="2286"/>
                  </a:lnTo>
                  <a:lnTo>
                    <a:pt x="1858" y="2286"/>
                  </a:lnTo>
                  <a:lnTo>
                    <a:pt x="1858" y="1144"/>
                  </a:lnTo>
                  <a:lnTo>
                    <a:pt x="18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24"/>
            <p:cNvSpPr/>
            <p:nvPr/>
          </p:nvSpPr>
          <p:spPr>
            <a:xfrm>
              <a:off x="1133575" y="3018825"/>
              <a:ext cx="1093600" cy="350875"/>
            </a:xfrm>
            <a:custGeom>
              <a:rect b="b" l="l" r="r" t="t"/>
              <a:pathLst>
                <a:path extrusionOk="0" h="14035" w="43744">
                  <a:moveTo>
                    <a:pt x="42624" y="737"/>
                  </a:moveTo>
                  <a:cubicBezTo>
                    <a:pt x="42835" y="737"/>
                    <a:pt x="43007" y="909"/>
                    <a:pt x="43007" y="1120"/>
                  </a:cubicBezTo>
                  <a:lnTo>
                    <a:pt x="43007" y="12914"/>
                  </a:lnTo>
                  <a:cubicBezTo>
                    <a:pt x="43007" y="13126"/>
                    <a:pt x="42835" y="13298"/>
                    <a:pt x="42624" y="13298"/>
                  </a:cubicBezTo>
                  <a:lnTo>
                    <a:pt x="1121" y="13298"/>
                  </a:lnTo>
                  <a:cubicBezTo>
                    <a:pt x="908" y="13298"/>
                    <a:pt x="737" y="13126"/>
                    <a:pt x="737" y="12914"/>
                  </a:cubicBezTo>
                  <a:lnTo>
                    <a:pt x="737" y="1120"/>
                  </a:lnTo>
                  <a:cubicBezTo>
                    <a:pt x="737" y="909"/>
                    <a:pt x="908" y="737"/>
                    <a:pt x="1121" y="737"/>
                  </a:cubicBezTo>
                  <a:close/>
                  <a:moveTo>
                    <a:pt x="1121" y="1"/>
                  </a:moveTo>
                  <a:cubicBezTo>
                    <a:pt x="503" y="1"/>
                    <a:pt x="0" y="503"/>
                    <a:pt x="0" y="1120"/>
                  </a:cubicBezTo>
                  <a:lnTo>
                    <a:pt x="0" y="12914"/>
                  </a:lnTo>
                  <a:cubicBezTo>
                    <a:pt x="0" y="13532"/>
                    <a:pt x="503" y="14035"/>
                    <a:pt x="1121" y="14035"/>
                  </a:cubicBezTo>
                  <a:lnTo>
                    <a:pt x="42624" y="14035"/>
                  </a:lnTo>
                  <a:cubicBezTo>
                    <a:pt x="43241" y="14035"/>
                    <a:pt x="43743" y="13532"/>
                    <a:pt x="43743" y="12914"/>
                  </a:cubicBezTo>
                  <a:lnTo>
                    <a:pt x="43743" y="1120"/>
                  </a:lnTo>
                  <a:cubicBezTo>
                    <a:pt x="43743" y="503"/>
                    <a:pt x="43241" y="1"/>
                    <a:pt x="4262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1" name="Google Shape;731;p24"/>
          <p:cNvSpPr/>
          <p:nvPr/>
        </p:nvSpPr>
        <p:spPr>
          <a:xfrm>
            <a:off x="8749024" y="4566360"/>
            <a:ext cx="102600" cy="102600"/>
          </a:xfrm>
          <a:prstGeom prst="ellipse">
            <a:avLst/>
          </a:prstGeom>
          <a:solidFill>
            <a:schemeClr val="lt1"/>
          </a:solidFill>
          <a:ln cap="flat" cmpd="sng" w="285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24"/>
          <p:cNvSpPr/>
          <p:nvPr/>
        </p:nvSpPr>
        <p:spPr>
          <a:xfrm>
            <a:off x="6382474" y="4566360"/>
            <a:ext cx="102600" cy="102600"/>
          </a:xfrm>
          <a:prstGeom prst="ellipse">
            <a:avLst/>
          </a:prstGeom>
          <a:solidFill>
            <a:schemeClr val="lt1"/>
          </a:solidFill>
          <a:ln cap="flat" cmpd="sng" w="285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3" name="Google Shape;733;p24"/>
          <p:cNvGrpSpPr/>
          <p:nvPr/>
        </p:nvGrpSpPr>
        <p:grpSpPr>
          <a:xfrm>
            <a:off x="8417090" y="3407362"/>
            <a:ext cx="503100" cy="891304"/>
            <a:chOff x="5800375" y="1914075"/>
            <a:chExt cx="611375" cy="1083125"/>
          </a:xfrm>
        </p:grpSpPr>
        <p:sp>
          <p:nvSpPr>
            <p:cNvPr id="734" name="Google Shape;734;p24"/>
            <p:cNvSpPr/>
            <p:nvPr/>
          </p:nvSpPr>
          <p:spPr>
            <a:xfrm>
              <a:off x="5848675" y="1978550"/>
              <a:ext cx="475100" cy="249425"/>
            </a:xfrm>
            <a:custGeom>
              <a:rect b="b" l="l" r="r" t="t"/>
              <a:pathLst>
                <a:path extrusionOk="0" h="9977" w="19004">
                  <a:moveTo>
                    <a:pt x="720" y="0"/>
                  </a:moveTo>
                  <a:cubicBezTo>
                    <a:pt x="322" y="0"/>
                    <a:pt x="0" y="323"/>
                    <a:pt x="0" y="720"/>
                  </a:cubicBezTo>
                  <a:lnTo>
                    <a:pt x="0" y="9257"/>
                  </a:lnTo>
                  <a:cubicBezTo>
                    <a:pt x="0" y="9654"/>
                    <a:pt x="322" y="9976"/>
                    <a:pt x="720" y="9976"/>
                  </a:cubicBezTo>
                  <a:lnTo>
                    <a:pt x="18284" y="9976"/>
                  </a:lnTo>
                  <a:cubicBezTo>
                    <a:pt x="18681" y="9976"/>
                    <a:pt x="19004" y="9654"/>
                    <a:pt x="19004" y="9257"/>
                  </a:cubicBezTo>
                  <a:lnTo>
                    <a:pt x="19004" y="720"/>
                  </a:lnTo>
                  <a:cubicBezTo>
                    <a:pt x="19004" y="323"/>
                    <a:pt x="18681" y="0"/>
                    <a:pt x="182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24"/>
            <p:cNvSpPr/>
            <p:nvPr/>
          </p:nvSpPr>
          <p:spPr>
            <a:xfrm>
              <a:off x="5888300" y="1978550"/>
              <a:ext cx="475125" cy="249425"/>
            </a:xfrm>
            <a:custGeom>
              <a:rect b="b" l="l" r="r" t="t"/>
              <a:pathLst>
                <a:path extrusionOk="0" h="9977" w="19005">
                  <a:moveTo>
                    <a:pt x="721" y="0"/>
                  </a:moveTo>
                  <a:cubicBezTo>
                    <a:pt x="323" y="0"/>
                    <a:pt x="1" y="323"/>
                    <a:pt x="1" y="720"/>
                  </a:cubicBezTo>
                  <a:lnTo>
                    <a:pt x="1" y="9257"/>
                  </a:lnTo>
                  <a:cubicBezTo>
                    <a:pt x="1" y="9654"/>
                    <a:pt x="323" y="9976"/>
                    <a:pt x="721" y="9976"/>
                  </a:cubicBezTo>
                  <a:lnTo>
                    <a:pt x="18286" y="9976"/>
                  </a:lnTo>
                  <a:cubicBezTo>
                    <a:pt x="18683" y="9976"/>
                    <a:pt x="19005" y="9654"/>
                    <a:pt x="19005" y="9257"/>
                  </a:cubicBezTo>
                  <a:lnTo>
                    <a:pt x="19005" y="720"/>
                  </a:lnTo>
                  <a:cubicBezTo>
                    <a:pt x="19005" y="323"/>
                    <a:pt x="18683" y="0"/>
                    <a:pt x="1828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24"/>
            <p:cNvSpPr/>
            <p:nvPr/>
          </p:nvSpPr>
          <p:spPr>
            <a:xfrm>
              <a:off x="5927200" y="2016525"/>
              <a:ext cx="399225" cy="173500"/>
            </a:xfrm>
            <a:custGeom>
              <a:rect b="b" l="l" r="r" t="t"/>
              <a:pathLst>
                <a:path extrusionOk="0" h="6940" w="15969">
                  <a:moveTo>
                    <a:pt x="1137" y="0"/>
                  </a:moveTo>
                  <a:cubicBezTo>
                    <a:pt x="509" y="0"/>
                    <a:pt x="0" y="508"/>
                    <a:pt x="0" y="1136"/>
                  </a:cubicBezTo>
                  <a:lnTo>
                    <a:pt x="0" y="5803"/>
                  </a:lnTo>
                  <a:cubicBezTo>
                    <a:pt x="0" y="6430"/>
                    <a:pt x="509" y="6939"/>
                    <a:pt x="1137" y="6939"/>
                  </a:cubicBezTo>
                  <a:lnTo>
                    <a:pt x="14833" y="6939"/>
                  </a:lnTo>
                  <a:cubicBezTo>
                    <a:pt x="15459" y="6939"/>
                    <a:pt x="15969" y="6430"/>
                    <a:pt x="15969" y="5803"/>
                  </a:cubicBezTo>
                  <a:lnTo>
                    <a:pt x="15969" y="1136"/>
                  </a:lnTo>
                  <a:cubicBezTo>
                    <a:pt x="15969" y="508"/>
                    <a:pt x="15459" y="0"/>
                    <a:pt x="148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24"/>
            <p:cNvSpPr/>
            <p:nvPr/>
          </p:nvSpPr>
          <p:spPr>
            <a:xfrm>
              <a:off x="5937650" y="2016525"/>
              <a:ext cx="399200" cy="173500"/>
            </a:xfrm>
            <a:custGeom>
              <a:rect b="b" l="l" r="r" t="t"/>
              <a:pathLst>
                <a:path extrusionOk="0" h="6940" w="15968">
                  <a:moveTo>
                    <a:pt x="1138" y="0"/>
                  </a:moveTo>
                  <a:cubicBezTo>
                    <a:pt x="509" y="0"/>
                    <a:pt x="1" y="508"/>
                    <a:pt x="1" y="1136"/>
                  </a:cubicBezTo>
                  <a:lnTo>
                    <a:pt x="1" y="5803"/>
                  </a:lnTo>
                  <a:cubicBezTo>
                    <a:pt x="1" y="6430"/>
                    <a:pt x="509" y="6939"/>
                    <a:pt x="1138" y="6939"/>
                  </a:cubicBezTo>
                  <a:lnTo>
                    <a:pt x="14832" y="6939"/>
                  </a:lnTo>
                  <a:cubicBezTo>
                    <a:pt x="15459" y="6939"/>
                    <a:pt x="15968" y="6430"/>
                    <a:pt x="15968" y="5803"/>
                  </a:cubicBezTo>
                  <a:lnTo>
                    <a:pt x="15968" y="1136"/>
                  </a:lnTo>
                  <a:cubicBezTo>
                    <a:pt x="15968" y="508"/>
                    <a:pt x="15459" y="0"/>
                    <a:pt x="1483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24"/>
            <p:cNvSpPr/>
            <p:nvPr/>
          </p:nvSpPr>
          <p:spPr>
            <a:xfrm>
              <a:off x="5848675" y="2331875"/>
              <a:ext cx="475100" cy="249425"/>
            </a:xfrm>
            <a:custGeom>
              <a:rect b="b" l="l" r="r" t="t"/>
              <a:pathLst>
                <a:path extrusionOk="0" h="9977" w="19004">
                  <a:moveTo>
                    <a:pt x="720" y="1"/>
                  </a:moveTo>
                  <a:cubicBezTo>
                    <a:pt x="322" y="1"/>
                    <a:pt x="0" y="323"/>
                    <a:pt x="0" y="721"/>
                  </a:cubicBezTo>
                  <a:lnTo>
                    <a:pt x="0" y="9257"/>
                  </a:lnTo>
                  <a:cubicBezTo>
                    <a:pt x="0" y="9654"/>
                    <a:pt x="322" y="9977"/>
                    <a:pt x="720" y="9977"/>
                  </a:cubicBezTo>
                  <a:lnTo>
                    <a:pt x="18284" y="9977"/>
                  </a:lnTo>
                  <a:cubicBezTo>
                    <a:pt x="18681" y="9977"/>
                    <a:pt x="19004" y="9654"/>
                    <a:pt x="19004" y="9257"/>
                  </a:cubicBezTo>
                  <a:lnTo>
                    <a:pt x="19004" y="721"/>
                  </a:lnTo>
                  <a:cubicBezTo>
                    <a:pt x="19004" y="323"/>
                    <a:pt x="18681" y="1"/>
                    <a:pt x="182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24"/>
            <p:cNvSpPr/>
            <p:nvPr/>
          </p:nvSpPr>
          <p:spPr>
            <a:xfrm>
              <a:off x="5888300" y="2331875"/>
              <a:ext cx="475125" cy="249425"/>
            </a:xfrm>
            <a:custGeom>
              <a:rect b="b" l="l" r="r" t="t"/>
              <a:pathLst>
                <a:path extrusionOk="0" h="9977" w="19005">
                  <a:moveTo>
                    <a:pt x="721" y="1"/>
                  </a:moveTo>
                  <a:cubicBezTo>
                    <a:pt x="323" y="1"/>
                    <a:pt x="1" y="323"/>
                    <a:pt x="1" y="721"/>
                  </a:cubicBezTo>
                  <a:lnTo>
                    <a:pt x="1" y="9257"/>
                  </a:lnTo>
                  <a:cubicBezTo>
                    <a:pt x="1" y="9654"/>
                    <a:pt x="323" y="9977"/>
                    <a:pt x="721" y="9977"/>
                  </a:cubicBezTo>
                  <a:lnTo>
                    <a:pt x="18286" y="9977"/>
                  </a:lnTo>
                  <a:cubicBezTo>
                    <a:pt x="18683" y="9977"/>
                    <a:pt x="19005" y="9654"/>
                    <a:pt x="19005" y="9257"/>
                  </a:cubicBezTo>
                  <a:lnTo>
                    <a:pt x="19005" y="721"/>
                  </a:lnTo>
                  <a:cubicBezTo>
                    <a:pt x="19005" y="323"/>
                    <a:pt x="18683" y="1"/>
                    <a:pt x="1828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24"/>
            <p:cNvSpPr/>
            <p:nvPr/>
          </p:nvSpPr>
          <p:spPr>
            <a:xfrm>
              <a:off x="5927200" y="2369850"/>
              <a:ext cx="399225" cy="173475"/>
            </a:xfrm>
            <a:custGeom>
              <a:rect b="b" l="l" r="r" t="t"/>
              <a:pathLst>
                <a:path extrusionOk="0" h="6939" w="15969">
                  <a:moveTo>
                    <a:pt x="1137" y="1"/>
                  </a:moveTo>
                  <a:cubicBezTo>
                    <a:pt x="509" y="1"/>
                    <a:pt x="0" y="509"/>
                    <a:pt x="0" y="1137"/>
                  </a:cubicBezTo>
                  <a:lnTo>
                    <a:pt x="0" y="5803"/>
                  </a:lnTo>
                  <a:cubicBezTo>
                    <a:pt x="0" y="6430"/>
                    <a:pt x="509" y="6939"/>
                    <a:pt x="1137" y="6939"/>
                  </a:cubicBezTo>
                  <a:lnTo>
                    <a:pt x="14833" y="6939"/>
                  </a:lnTo>
                  <a:cubicBezTo>
                    <a:pt x="15459" y="6939"/>
                    <a:pt x="15969" y="6430"/>
                    <a:pt x="15969" y="5803"/>
                  </a:cubicBezTo>
                  <a:lnTo>
                    <a:pt x="15969" y="1137"/>
                  </a:lnTo>
                  <a:cubicBezTo>
                    <a:pt x="15969" y="509"/>
                    <a:pt x="15459" y="1"/>
                    <a:pt x="148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24"/>
            <p:cNvSpPr/>
            <p:nvPr/>
          </p:nvSpPr>
          <p:spPr>
            <a:xfrm>
              <a:off x="5937650" y="2369850"/>
              <a:ext cx="399200" cy="173475"/>
            </a:xfrm>
            <a:custGeom>
              <a:rect b="b" l="l" r="r" t="t"/>
              <a:pathLst>
                <a:path extrusionOk="0" h="6939" w="15968">
                  <a:moveTo>
                    <a:pt x="1138" y="1"/>
                  </a:moveTo>
                  <a:cubicBezTo>
                    <a:pt x="509" y="1"/>
                    <a:pt x="1" y="509"/>
                    <a:pt x="1" y="1137"/>
                  </a:cubicBezTo>
                  <a:lnTo>
                    <a:pt x="1" y="5803"/>
                  </a:lnTo>
                  <a:cubicBezTo>
                    <a:pt x="1" y="6430"/>
                    <a:pt x="509" y="6939"/>
                    <a:pt x="1138" y="6939"/>
                  </a:cubicBezTo>
                  <a:lnTo>
                    <a:pt x="14832" y="6939"/>
                  </a:lnTo>
                  <a:cubicBezTo>
                    <a:pt x="15459" y="6939"/>
                    <a:pt x="15968" y="6430"/>
                    <a:pt x="15968" y="5803"/>
                  </a:cubicBezTo>
                  <a:lnTo>
                    <a:pt x="15968" y="1137"/>
                  </a:lnTo>
                  <a:cubicBezTo>
                    <a:pt x="15968" y="509"/>
                    <a:pt x="15459" y="1"/>
                    <a:pt x="1483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24"/>
            <p:cNvSpPr/>
            <p:nvPr/>
          </p:nvSpPr>
          <p:spPr>
            <a:xfrm>
              <a:off x="5848675" y="2685200"/>
              <a:ext cx="475100" cy="249425"/>
            </a:xfrm>
            <a:custGeom>
              <a:rect b="b" l="l" r="r" t="t"/>
              <a:pathLst>
                <a:path extrusionOk="0" h="9977" w="19004">
                  <a:moveTo>
                    <a:pt x="720" y="1"/>
                  </a:moveTo>
                  <a:cubicBezTo>
                    <a:pt x="322" y="1"/>
                    <a:pt x="0" y="324"/>
                    <a:pt x="0" y="720"/>
                  </a:cubicBezTo>
                  <a:lnTo>
                    <a:pt x="0" y="9257"/>
                  </a:lnTo>
                  <a:cubicBezTo>
                    <a:pt x="0" y="9654"/>
                    <a:pt x="322" y="9977"/>
                    <a:pt x="720" y="9977"/>
                  </a:cubicBezTo>
                  <a:lnTo>
                    <a:pt x="18284" y="9977"/>
                  </a:lnTo>
                  <a:cubicBezTo>
                    <a:pt x="18681" y="9977"/>
                    <a:pt x="19004" y="9654"/>
                    <a:pt x="19004" y="9257"/>
                  </a:cubicBezTo>
                  <a:lnTo>
                    <a:pt x="19004" y="720"/>
                  </a:lnTo>
                  <a:cubicBezTo>
                    <a:pt x="19004" y="324"/>
                    <a:pt x="18681" y="1"/>
                    <a:pt x="182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24"/>
            <p:cNvSpPr/>
            <p:nvPr/>
          </p:nvSpPr>
          <p:spPr>
            <a:xfrm>
              <a:off x="5888300" y="2685200"/>
              <a:ext cx="475125" cy="249425"/>
            </a:xfrm>
            <a:custGeom>
              <a:rect b="b" l="l" r="r" t="t"/>
              <a:pathLst>
                <a:path extrusionOk="0" h="9977" w="19005">
                  <a:moveTo>
                    <a:pt x="721" y="1"/>
                  </a:moveTo>
                  <a:cubicBezTo>
                    <a:pt x="323" y="1"/>
                    <a:pt x="1" y="324"/>
                    <a:pt x="1" y="720"/>
                  </a:cubicBezTo>
                  <a:lnTo>
                    <a:pt x="1" y="9257"/>
                  </a:lnTo>
                  <a:cubicBezTo>
                    <a:pt x="1" y="9654"/>
                    <a:pt x="323" y="9977"/>
                    <a:pt x="721" y="9977"/>
                  </a:cubicBezTo>
                  <a:lnTo>
                    <a:pt x="18286" y="9977"/>
                  </a:lnTo>
                  <a:cubicBezTo>
                    <a:pt x="18683" y="9977"/>
                    <a:pt x="19005" y="9654"/>
                    <a:pt x="19005" y="9257"/>
                  </a:cubicBezTo>
                  <a:lnTo>
                    <a:pt x="19005" y="720"/>
                  </a:lnTo>
                  <a:cubicBezTo>
                    <a:pt x="19005" y="324"/>
                    <a:pt x="18683" y="1"/>
                    <a:pt x="1828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24"/>
            <p:cNvSpPr/>
            <p:nvPr/>
          </p:nvSpPr>
          <p:spPr>
            <a:xfrm>
              <a:off x="5927200" y="2723150"/>
              <a:ext cx="399225" cy="173550"/>
            </a:xfrm>
            <a:custGeom>
              <a:rect b="b" l="l" r="r" t="t"/>
              <a:pathLst>
                <a:path extrusionOk="0" h="6942" w="15969">
                  <a:moveTo>
                    <a:pt x="1137" y="1"/>
                  </a:moveTo>
                  <a:cubicBezTo>
                    <a:pt x="509" y="1"/>
                    <a:pt x="0" y="510"/>
                    <a:pt x="0" y="1137"/>
                  </a:cubicBezTo>
                  <a:lnTo>
                    <a:pt x="0" y="5804"/>
                  </a:lnTo>
                  <a:cubicBezTo>
                    <a:pt x="0" y="6431"/>
                    <a:pt x="509" y="6941"/>
                    <a:pt x="1137" y="6941"/>
                  </a:cubicBezTo>
                  <a:lnTo>
                    <a:pt x="14833" y="6941"/>
                  </a:lnTo>
                  <a:cubicBezTo>
                    <a:pt x="15459" y="6941"/>
                    <a:pt x="15969" y="6431"/>
                    <a:pt x="15969" y="5804"/>
                  </a:cubicBezTo>
                  <a:lnTo>
                    <a:pt x="15969" y="1137"/>
                  </a:lnTo>
                  <a:cubicBezTo>
                    <a:pt x="15969" y="510"/>
                    <a:pt x="15459" y="1"/>
                    <a:pt x="148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24"/>
            <p:cNvSpPr/>
            <p:nvPr/>
          </p:nvSpPr>
          <p:spPr>
            <a:xfrm>
              <a:off x="5937650" y="2723150"/>
              <a:ext cx="399200" cy="173550"/>
            </a:xfrm>
            <a:custGeom>
              <a:rect b="b" l="l" r="r" t="t"/>
              <a:pathLst>
                <a:path extrusionOk="0" h="6942" w="15968">
                  <a:moveTo>
                    <a:pt x="1138" y="1"/>
                  </a:moveTo>
                  <a:cubicBezTo>
                    <a:pt x="509" y="1"/>
                    <a:pt x="1" y="510"/>
                    <a:pt x="1" y="1137"/>
                  </a:cubicBezTo>
                  <a:lnTo>
                    <a:pt x="1" y="5804"/>
                  </a:lnTo>
                  <a:cubicBezTo>
                    <a:pt x="1" y="6431"/>
                    <a:pt x="509" y="6941"/>
                    <a:pt x="1138" y="6941"/>
                  </a:cubicBezTo>
                  <a:lnTo>
                    <a:pt x="14832" y="6941"/>
                  </a:lnTo>
                  <a:cubicBezTo>
                    <a:pt x="15459" y="6941"/>
                    <a:pt x="15968" y="6431"/>
                    <a:pt x="15968" y="5804"/>
                  </a:cubicBezTo>
                  <a:lnTo>
                    <a:pt x="15968" y="1137"/>
                  </a:lnTo>
                  <a:cubicBezTo>
                    <a:pt x="15968" y="510"/>
                    <a:pt x="15459" y="1"/>
                    <a:pt x="1483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24"/>
            <p:cNvSpPr/>
            <p:nvPr/>
          </p:nvSpPr>
          <p:spPr>
            <a:xfrm>
              <a:off x="5800375" y="1914075"/>
              <a:ext cx="611375" cy="1083125"/>
            </a:xfrm>
            <a:custGeom>
              <a:rect b="b" l="l" r="r" t="t"/>
              <a:pathLst>
                <a:path extrusionOk="0" h="43325" w="24455">
                  <a:moveTo>
                    <a:pt x="23369" y="738"/>
                  </a:moveTo>
                  <a:cubicBezTo>
                    <a:pt x="23562" y="738"/>
                    <a:pt x="23718" y="893"/>
                    <a:pt x="23718" y="1086"/>
                  </a:cubicBezTo>
                  <a:lnTo>
                    <a:pt x="23718" y="42239"/>
                  </a:lnTo>
                  <a:cubicBezTo>
                    <a:pt x="23718" y="42431"/>
                    <a:pt x="23562" y="42587"/>
                    <a:pt x="23369" y="42587"/>
                  </a:cubicBezTo>
                  <a:lnTo>
                    <a:pt x="1084" y="42587"/>
                  </a:lnTo>
                  <a:cubicBezTo>
                    <a:pt x="893" y="42587"/>
                    <a:pt x="737" y="42431"/>
                    <a:pt x="737" y="42239"/>
                  </a:cubicBezTo>
                  <a:lnTo>
                    <a:pt x="737" y="1086"/>
                  </a:lnTo>
                  <a:cubicBezTo>
                    <a:pt x="737" y="893"/>
                    <a:pt x="893" y="738"/>
                    <a:pt x="1084" y="738"/>
                  </a:cubicBezTo>
                  <a:close/>
                  <a:moveTo>
                    <a:pt x="1084" y="1"/>
                  </a:moveTo>
                  <a:cubicBezTo>
                    <a:pt x="487" y="1"/>
                    <a:pt x="0" y="488"/>
                    <a:pt x="0" y="1086"/>
                  </a:cubicBezTo>
                  <a:lnTo>
                    <a:pt x="0" y="42239"/>
                  </a:lnTo>
                  <a:cubicBezTo>
                    <a:pt x="0" y="42837"/>
                    <a:pt x="487" y="43325"/>
                    <a:pt x="1084" y="43325"/>
                  </a:cubicBezTo>
                  <a:lnTo>
                    <a:pt x="23369" y="43325"/>
                  </a:lnTo>
                  <a:cubicBezTo>
                    <a:pt x="23967" y="43325"/>
                    <a:pt x="24455" y="42837"/>
                    <a:pt x="24455" y="42239"/>
                  </a:cubicBezTo>
                  <a:lnTo>
                    <a:pt x="24455" y="1086"/>
                  </a:lnTo>
                  <a:cubicBezTo>
                    <a:pt x="24455" y="488"/>
                    <a:pt x="23967" y="1"/>
                    <a:pt x="2336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24"/>
            <p:cNvSpPr/>
            <p:nvPr/>
          </p:nvSpPr>
          <p:spPr>
            <a:xfrm>
              <a:off x="5809550" y="2271200"/>
              <a:ext cx="593000" cy="18450"/>
            </a:xfrm>
            <a:custGeom>
              <a:rect b="b" l="l" r="r" t="t"/>
              <a:pathLst>
                <a:path extrusionOk="0" h="738" w="23720">
                  <a:moveTo>
                    <a:pt x="1" y="1"/>
                  </a:moveTo>
                  <a:lnTo>
                    <a:pt x="1" y="737"/>
                  </a:lnTo>
                  <a:lnTo>
                    <a:pt x="23719" y="737"/>
                  </a:lnTo>
                  <a:lnTo>
                    <a:pt x="2371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24"/>
            <p:cNvSpPr/>
            <p:nvPr/>
          </p:nvSpPr>
          <p:spPr>
            <a:xfrm>
              <a:off x="5809550" y="2624850"/>
              <a:ext cx="593000" cy="18425"/>
            </a:xfrm>
            <a:custGeom>
              <a:rect b="b" l="l" r="r" t="t"/>
              <a:pathLst>
                <a:path extrusionOk="0" h="737" w="23720">
                  <a:moveTo>
                    <a:pt x="1" y="0"/>
                  </a:moveTo>
                  <a:lnTo>
                    <a:pt x="1" y="737"/>
                  </a:lnTo>
                  <a:lnTo>
                    <a:pt x="23719" y="737"/>
                  </a:lnTo>
                  <a:lnTo>
                    <a:pt x="2371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749" name="Shape 749"/>
        <p:cNvGrpSpPr/>
        <p:nvPr/>
      </p:nvGrpSpPr>
      <p:grpSpPr>
        <a:xfrm>
          <a:off x="0" y="0"/>
          <a:ext cx="0" cy="0"/>
          <a:chOff x="0" y="0"/>
          <a:chExt cx="0" cy="0"/>
        </a:xfrm>
      </p:grpSpPr>
      <p:sp>
        <p:nvSpPr>
          <p:cNvPr id="750" name="Google Shape;750;p2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751" name="Google Shape;751;p25"/>
          <p:cNvSpPr txBox="1"/>
          <p:nvPr>
            <p:ph idx="1" type="subTitle"/>
          </p:nvPr>
        </p:nvSpPr>
        <p:spPr>
          <a:xfrm>
            <a:off x="720000" y="3126800"/>
            <a:ext cx="2281800" cy="920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752" name="Google Shape;752;p25"/>
          <p:cNvSpPr txBox="1"/>
          <p:nvPr>
            <p:ph idx="2" type="subTitle"/>
          </p:nvPr>
        </p:nvSpPr>
        <p:spPr>
          <a:xfrm>
            <a:off x="3431100" y="3126800"/>
            <a:ext cx="2281800" cy="920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753" name="Google Shape;753;p25"/>
          <p:cNvSpPr txBox="1"/>
          <p:nvPr>
            <p:ph idx="3" type="subTitle"/>
          </p:nvPr>
        </p:nvSpPr>
        <p:spPr>
          <a:xfrm>
            <a:off x="6142200" y="3126800"/>
            <a:ext cx="2281800" cy="920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754" name="Google Shape;754;p25"/>
          <p:cNvSpPr txBox="1"/>
          <p:nvPr>
            <p:ph idx="4" type="subTitle"/>
          </p:nvPr>
        </p:nvSpPr>
        <p:spPr>
          <a:xfrm>
            <a:off x="720000" y="2267712"/>
            <a:ext cx="2281800" cy="920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Bebas Neue"/>
              <a:buNone/>
              <a:defRPr sz="2200">
                <a:solidFill>
                  <a:schemeClr val="dk1"/>
                </a:solidFill>
                <a:latin typeface="Albert Sans SemiBold"/>
                <a:ea typeface="Albert Sans SemiBold"/>
                <a:cs typeface="Albert Sans SemiBold"/>
                <a:sym typeface="Albert Sans SemiBold"/>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755" name="Google Shape;755;p25"/>
          <p:cNvSpPr txBox="1"/>
          <p:nvPr>
            <p:ph idx="5" type="subTitle"/>
          </p:nvPr>
        </p:nvSpPr>
        <p:spPr>
          <a:xfrm>
            <a:off x="3431104" y="2267712"/>
            <a:ext cx="2281800" cy="920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Bebas Neue"/>
              <a:buNone/>
              <a:defRPr sz="2200">
                <a:solidFill>
                  <a:schemeClr val="dk1"/>
                </a:solidFill>
                <a:latin typeface="Albert Sans SemiBold"/>
                <a:ea typeface="Albert Sans SemiBold"/>
                <a:cs typeface="Albert Sans SemiBold"/>
                <a:sym typeface="Albert Sans SemiBold"/>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756" name="Google Shape;756;p25"/>
          <p:cNvSpPr txBox="1"/>
          <p:nvPr>
            <p:ph idx="6" type="subTitle"/>
          </p:nvPr>
        </p:nvSpPr>
        <p:spPr>
          <a:xfrm>
            <a:off x="6142200" y="2267712"/>
            <a:ext cx="2281800" cy="920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Bebas Neue"/>
              <a:buNone/>
              <a:defRPr sz="2200">
                <a:solidFill>
                  <a:schemeClr val="dk1"/>
                </a:solidFill>
                <a:latin typeface="Albert Sans SemiBold"/>
                <a:ea typeface="Albert Sans SemiBold"/>
                <a:cs typeface="Albert Sans SemiBold"/>
                <a:sym typeface="Albert Sans SemiBold"/>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757" name="Google Shape;757;p25"/>
          <p:cNvSpPr/>
          <p:nvPr/>
        </p:nvSpPr>
        <p:spPr>
          <a:xfrm>
            <a:off x="7578450" y="-20525"/>
            <a:ext cx="1217475" cy="4686200"/>
          </a:xfrm>
          <a:custGeom>
            <a:rect b="b" l="l" r="r" t="t"/>
            <a:pathLst>
              <a:path extrusionOk="0" h="187448" w="48699">
                <a:moveTo>
                  <a:pt x="0" y="187448"/>
                </a:moveTo>
                <a:lnTo>
                  <a:pt x="22982" y="187448"/>
                </a:lnTo>
                <a:lnTo>
                  <a:pt x="48699" y="169079"/>
                </a:lnTo>
                <a:lnTo>
                  <a:pt x="48152" y="0"/>
                </a:lnTo>
              </a:path>
            </a:pathLst>
          </a:custGeom>
          <a:noFill/>
          <a:ln cap="flat" cmpd="sng" w="28575">
            <a:solidFill>
              <a:schemeClr val="lt2"/>
            </a:solidFill>
            <a:prstDash val="solid"/>
            <a:round/>
            <a:headEnd len="med" w="med" type="none"/>
            <a:tailEnd len="med" w="med" type="none"/>
          </a:ln>
        </p:spPr>
      </p:sp>
      <p:grpSp>
        <p:nvGrpSpPr>
          <p:cNvPr id="758" name="Google Shape;758;p25"/>
          <p:cNvGrpSpPr/>
          <p:nvPr/>
        </p:nvGrpSpPr>
        <p:grpSpPr>
          <a:xfrm flipH="1">
            <a:off x="6930409" y="4411026"/>
            <a:ext cx="839769" cy="538341"/>
            <a:chOff x="3614600" y="3860125"/>
            <a:chExt cx="1020500" cy="654200"/>
          </a:xfrm>
        </p:grpSpPr>
        <p:sp>
          <p:nvSpPr>
            <p:cNvPr id="759" name="Google Shape;759;p25"/>
            <p:cNvSpPr/>
            <p:nvPr/>
          </p:nvSpPr>
          <p:spPr>
            <a:xfrm>
              <a:off x="3614600" y="3860125"/>
              <a:ext cx="654225" cy="654200"/>
            </a:xfrm>
            <a:custGeom>
              <a:rect b="b" l="l" r="r" t="t"/>
              <a:pathLst>
                <a:path extrusionOk="0" h="26168" w="26169">
                  <a:moveTo>
                    <a:pt x="13085" y="1228"/>
                  </a:moveTo>
                  <a:cubicBezTo>
                    <a:pt x="19622" y="1228"/>
                    <a:pt x="24941" y="6547"/>
                    <a:pt x="24941" y="13084"/>
                  </a:cubicBezTo>
                  <a:cubicBezTo>
                    <a:pt x="24941" y="19276"/>
                    <a:pt x="20109" y="24471"/>
                    <a:pt x="13939" y="24909"/>
                  </a:cubicBezTo>
                  <a:cubicBezTo>
                    <a:pt x="13658" y="24929"/>
                    <a:pt x="13370" y="24939"/>
                    <a:pt x="13085" y="24939"/>
                  </a:cubicBezTo>
                  <a:cubicBezTo>
                    <a:pt x="8422" y="24939"/>
                    <a:pt x="4176" y="22192"/>
                    <a:pt x="2264" y="17938"/>
                  </a:cubicBezTo>
                  <a:cubicBezTo>
                    <a:pt x="1576" y="16411"/>
                    <a:pt x="1228" y="14777"/>
                    <a:pt x="1228" y="13084"/>
                  </a:cubicBezTo>
                  <a:cubicBezTo>
                    <a:pt x="1228" y="6547"/>
                    <a:pt x="6546" y="1228"/>
                    <a:pt x="13085" y="1228"/>
                  </a:cubicBezTo>
                  <a:close/>
                  <a:moveTo>
                    <a:pt x="13085" y="1"/>
                  </a:moveTo>
                  <a:cubicBezTo>
                    <a:pt x="5870" y="1"/>
                    <a:pt x="1" y="5870"/>
                    <a:pt x="1" y="13084"/>
                  </a:cubicBezTo>
                  <a:cubicBezTo>
                    <a:pt x="1" y="14952"/>
                    <a:pt x="386" y="16755"/>
                    <a:pt x="1145" y="18441"/>
                  </a:cubicBezTo>
                  <a:cubicBezTo>
                    <a:pt x="3253" y="23135"/>
                    <a:pt x="7940" y="26168"/>
                    <a:pt x="13085" y="26168"/>
                  </a:cubicBezTo>
                  <a:cubicBezTo>
                    <a:pt x="13400" y="26168"/>
                    <a:pt x="13717" y="26157"/>
                    <a:pt x="14027" y="26133"/>
                  </a:cubicBezTo>
                  <a:cubicBezTo>
                    <a:pt x="20835" y="25650"/>
                    <a:pt x="26169" y="19918"/>
                    <a:pt x="26169" y="13084"/>
                  </a:cubicBezTo>
                  <a:cubicBezTo>
                    <a:pt x="26169" y="5870"/>
                    <a:pt x="20299" y="1"/>
                    <a:pt x="1308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25"/>
            <p:cNvSpPr/>
            <p:nvPr/>
          </p:nvSpPr>
          <p:spPr>
            <a:xfrm>
              <a:off x="3690050" y="3935575"/>
              <a:ext cx="711550" cy="503275"/>
            </a:xfrm>
            <a:custGeom>
              <a:rect b="b" l="l" r="r" t="t"/>
              <a:pathLst>
                <a:path extrusionOk="0" h="20131" w="28462">
                  <a:moveTo>
                    <a:pt x="10065" y="1"/>
                  </a:moveTo>
                  <a:cubicBezTo>
                    <a:pt x="4507" y="1"/>
                    <a:pt x="1" y="4507"/>
                    <a:pt x="1" y="10066"/>
                  </a:cubicBezTo>
                  <a:cubicBezTo>
                    <a:pt x="1" y="11534"/>
                    <a:pt x="316" y="12930"/>
                    <a:pt x="881" y="14186"/>
                  </a:cubicBezTo>
                  <a:cubicBezTo>
                    <a:pt x="2455" y="17692"/>
                    <a:pt x="5975" y="20131"/>
                    <a:pt x="10065" y="20131"/>
                  </a:cubicBezTo>
                  <a:lnTo>
                    <a:pt x="28462" y="20131"/>
                  </a:lnTo>
                  <a:lnTo>
                    <a:pt x="2846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25"/>
            <p:cNvSpPr/>
            <p:nvPr/>
          </p:nvSpPr>
          <p:spPr>
            <a:xfrm>
              <a:off x="4131800" y="3935575"/>
              <a:ext cx="503300" cy="503275"/>
            </a:xfrm>
            <a:custGeom>
              <a:rect b="b" l="l" r="r" t="t"/>
              <a:pathLst>
                <a:path extrusionOk="0" h="20131" w="20132">
                  <a:moveTo>
                    <a:pt x="10066" y="1"/>
                  </a:moveTo>
                  <a:cubicBezTo>
                    <a:pt x="4507" y="1"/>
                    <a:pt x="0" y="4507"/>
                    <a:pt x="0" y="10066"/>
                  </a:cubicBezTo>
                  <a:cubicBezTo>
                    <a:pt x="0" y="11534"/>
                    <a:pt x="315" y="12930"/>
                    <a:pt x="881" y="14186"/>
                  </a:cubicBezTo>
                  <a:cubicBezTo>
                    <a:pt x="2455" y="17692"/>
                    <a:pt x="5975" y="20131"/>
                    <a:pt x="10066" y="20131"/>
                  </a:cubicBezTo>
                  <a:cubicBezTo>
                    <a:pt x="10309" y="20131"/>
                    <a:pt x="10552" y="20123"/>
                    <a:pt x="10792" y="20105"/>
                  </a:cubicBezTo>
                  <a:cubicBezTo>
                    <a:pt x="16012" y="19735"/>
                    <a:pt x="20131" y="15382"/>
                    <a:pt x="20131" y="10066"/>
                  </a:cubicBezTo>
                  <a:cubicBezTo>
                    <a:pt x="20131" y="4507"/>
                    <a:pt x="15626" y="1"/>
                    <a:pt x="1006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25"/>
            <p:cNvSpPr/>
            <p:nvPr/>
          </p:nvSpPr>
          <p:spPr>
            <a:xfrm>
              <a:off x="4168025" y="3971800"/>
              <a:ext cx="430875" cy="430875"/>
            </a:xfrm>
            <a:custGeom>
              <a:rect b="b" l="l" r="r" t="t"/>
              <a:pathLst>
                <a:path extrusionOk="0" h="17235" w="17235">
                  <a:moveTo>
                    <a:pt x="8617" y="1"/>
                  </a:moveTo>
                  <a:cubicBezTo>
                    <a:pt x="3866" y="1"/>
                    <a:pt x="0" y="3865"/>
                    <a:pt x="0" y="8617"/>
                  </a:cubicBezTo>
                  <a:cubicBezTo>
                    <a:pt x="0" y="13368"/>
                    <a:pt x="3866" y="17234"/>
                    <a:pt x="8617" y="17234"/>
                  </a:cubicBezTo>
                  <a:cubicBezTo>
                    <a:pt x="13369" y="17234"/>
                    <a:pt x="17235" y="13368"/>
                    <a:pt x="17235" y="8617"/>
                  </a:cubicBezTo>
                  <a:cubicBezTo>
                    <a:pt x="17235" y="3865"/>
                    <a:pt x="13369" y="1"/>
                    <a:pt x="861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25"/>
            <p:cNvSpPr/>
            <p:nvPr/>
          </p:nvSpPr>
          <p:spPr>
            <a:xfrm>
              <a:off x="4347000" y="4047750"/>
              <a:ext cx="202025" cy="72900"/>
            </a:xfrm>
            <a:custGeom>
              <a:rect b="b" l="l" r="r" t="t"/>
              <a:pathLst>
                <a:path extrusionOk="0" h="2916" w="8081">
                  <a:moveTo>
                    <a:pt x="1325" y="0"/>
                  </a:moveTo>
                  <a:lnTo>
                    <a:pt x="1325" y="7"/>
                  </a:lnTo>
                  <a:cubicBezTo>
                    <a:pt x="583" y="75"/>
                    <a:pt x="1" y="698"/>
                    <a:pt x="1" y="1458"/>
                  </a:cubicBezTo>
                  <a:cubicBezTo>
                    <a:pt x="1" y="2218"/>
                    <a:pt x="583" y="2841"/>
                    <a:pt x="1325" y="2909"/>
                  </a:cubicBezTo>
                  <a:lnTo>
                    <a:pt x="1325" y="2916"/>
                  </a:lnTo>
                  <a:lnTo>
                    <a:pt x="8081" y="2916"/>
                  </a:lnTo>
                  <a:lnTo>
                    <a:pt x="808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25"/>
            <p:cNvSpPr/>
            <p:nvPr/>
          </p:nvSpPr>
          <p:spPr>
            <a:xfrm>
              <a:off x="4512550" y="4047750"/>
              <a:ext cx="72925" cy="72900"/>
            </a:xfrm>
            <a:custGeom>
              <a:rect b="b" l="l" r="r" t="t"/>
              <a:pathLst>
                <a:path extrusionOk="0" h="2916" w="2917">
                  <a:moveTo>
                    <a:pt x="1459" y="0"/>
                  </a:moveTo>
                  <a:cubicBezTo>
                    <a:pt x="653" y="0"/>
                    <a:pt x="1" y="653"/>
                    <a:pt x="1" y="1458"/>
                  </a:cubicBezTo>
                  <a:cubicBezTo>
                    <a:pt x="1" y="2263"/>
                    <a:pt x="653" y="2916"/>
                    <a:pt x="1459" y="2916"/>
                  </a:cubicBezTo>
                  <a:cubicBezTo>
                    <a:pt x="2263" y="2916"/>
                    <a:pt x="2916" y="2263"/>
                    <a:pt x="2916" y="1458"/>
                  </a:cubicBezTo>
                  <a:cubicBezTo>
                    <a:pt x="2916" y="653"/>
                    <a:pt x="2263" y="0"/>
                    <a:pt x="14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25"/>
            <p:cNvSpPr/>
            <p:nvPr/>
          </p:nvSpPr>
          <p:spPr>
            <a:xfrm>
              <a:off x="4347000" y="4253800"/>
              <a:ext cx="202025" cy="72900"/>
            </a:xfrm>
            <a:custGeom>
              <a:rect b="b" l="l" r="r" t="t"/>
              <a:pathLst>
                <a:path extrusionOk="0" h="2916" w="8081">
                  <a:moveTo>
                    <a:pt x="1325" y="1"/>
                  </a:moveTo>
                  <a:lnTo>
                    <a:pt x="1325" y="7"/>
                  </a:lnTo>
                  <a:cubicBezTo>
                    <a:pt x="583" y="74"/>
                    <a:pt x="1" y="698"/>
                    <a:pt x="1" y="1457"/>
                  </a:cubicBezTo>
                  <a:cubicBezTo>
                    <a:pt x="1" y="2219"/>
                    <a:pt x="583" y="2842"/>
                    <a:pt x="1325" y="2908"/>
                  </a:cubicBezTo>
                  <a:lnTo>
                    <a:pt x="1325" y="2915"/>
                  </a:lnTo>
                  <a:lnTo>
                    <a:pt x="8081" y="2915"/>
                  </a:lnTo>
                  <a:lnTo>
                    <a:pt x="808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25"/>
            <p:cNvSpPr/>
            <p:nvPr/>
          </p:nvSpPr>
          <p:spPr>
            <a:xfrm>
              <a:off x="4512550" y="4253800"/>
              <a:ext cx="72925" cy="72900"/>
            </a:xfrm>
            <a:custGeom>
              <a:rect b="b" l="l" r="r" t="t"/>
              <a:pathLst>
                <a:path extrusionOk="0" h="2916" w="2917">
                  <a:moveTo>
                    <a:pt x="1459" y="1"/>
                  </a:moveTo>
                  <a:cubicBezTo>
                    <a:pt x="653" y="1"/>
                    <a:pt x="1" y="653"/>
                    <a:pt x="1" y="1457"/>
                  </a:cubicBezTo>
                  <a:cubicBezTo>
                    <a:pt x="1" y="2263"/>
                    <a:pt x="653" y="2915"/>
                    <a:pt x="1459" y="2915"/>
                  </a:cubicBezTo>
                  <a:cubicBezTo>
                    <a:pt x="2263" y="2915"/>
                    <a:pt x="2916" y="2263"/>
                    <a:pt x="2916" y="1457"/>
                  </a:cubicBezTo>
                  <a:cubicBezTo>
                    <a:pt x="2916" y="653"/>
                    <a:pt x="2263" y="1"/>
                    <a:pt x="14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25"/>
            <p:cNvSpPr/>
            <p:nvPr/>
          </p:nvSpPr>
          <p:spPr>
            <a:xfrm>
              <a:off x="3712050" y="4290225"/>
              <a:ext cx="671425" cy="148625"/>
            </a:xfrm>
            <a:custGeom>
              <a:rect b="b" l="l" r="r" t="t"/>
              <a:pathLst>
                <a:path extrusionOk="0" h="5945" w="26857">
                  <a:moveTo>
                    <a:pt x="1" y="0"/>
                  </a:moveTo>
                  <a:cubicBezTo>
                    <a:pt x="1575" y="3506"/>
                    <a:pt x="5095" y="5945"/>
                    <a:pt x="9185" y="5945"/>
                  </a:cubicBezTo>
                  <a:lnTo>
                    <a:pt x="26856" y="5945"/>
                  </a:lnTo>
                  <a:cubicBezTo>
                    <a:pt x="22765" y="5945"/>
                    <a:pt x="19245" y="3506"/>
                    <a:pt x="17671" y="0"/>
                  </a:cubicBezTo>
                  <a:close/>
                </a:path>
              </a:pathLst>
            </a:custGeom>
            <a:solidFill>
              <a:srgbClr val="484C69">
                <a:alpha val="364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8" name="Google Shape;768;p25"/>
          <p:cNvSpPr/>
          <p:nvPr/>
        </p:nvSpPr>
        <p:spPr>
          <a:xfrm>
            <a:off x="294100" y="307800"/>
            <a:ext cx="1272200" cy="4897250"/>
          </a:xfrm>
          <a:custGeom>
            <a:rect b="b" l="l" r="r" t="t"/>
            <a:pathLst>
              <a:path extrusionOk="0" h="195890" w="50888">
                <a:moveTo>
                  <a:pt x="0" y="195890"/>
                </a:moveTo>
                <a:lnTo>
                  <a:pt x="0" y="0"/>
                </a:lnTo>
                <a:lnTo>
                  <a:pt x="50888" y="0"/>
                </a:lnTo>
              </a:path>
            </a:pathLst>
          </a:custGeom>
          <a:noFill/>
          <a:ln cap="flat" cmpd="sng" w="28575">
            <a:solidFill>
              <a:schemeClr val="lt2"/>
            </a:solidFill>
            <a:prstDash val="solid"/>
            <a:round/>
            <a:headEnd len="med" w="med" type="none"/>
            <a:tailEnd len="med" w="med" type="none"/>
          </a:ln>
        </p:spPr>
      </p:sp>
      <p:cxnSp>
        <p:nvCxnSpPr>
          <p:cNvPr id="769" name="Google Shape;769;p25"/>
          <p:cNvCxnSpPr/>
          <p:nvPr/>
        </p:nvCxnSpPr>
        <p:spPr>
          <a:xfrm rot="10800000">
            <a:off x="-123000" y="3474600"/>
            <a:ext cx="430800" cy="0"/>
          </a:xfrm>
          <a:prstGeom prst="straightConnector1">
            <a:avLst/>
          </a:prstGeom>
          <a:noFill/>
          <a:ln cap="flat" cmpd="sng" w="28575">
            <a:solidFill>
              <a:schemeClr val="lt2"/>
            </a:solidFill>
            <a:prstDash val="solid"/>
            <a:round/>
            <a:headEnd len="med" w="med" type="none"/>
            <a:tailEnd len="med" w="med" type="none"/>
          </a:ln>
        </p:spPr>
      </p:cxnSp>
      <p:cxnSp>
        <p:nvCxnSpPr>
          <p:cNvPr id="770" name="Google Shape;770;p25"/>
          <p:cNvCxnSpPr/>
          <p:nvPr/>
        </p:nvCxnSpPr>
        <p:spPr>
          <a:xfrm rot="10800000">
            <a:off x="-123000" y="3132625"/>
            <a:ext cx="430800" cy="0"/>
          </a:xfrm>
          <a:prstGeom prst="straightConnector1">
            <a:avLst/>
          </a:prstGeom>
          <a:noFill/>
          <a:ln cap="flat" cmpd="sng" w="28575">
            <a:solidFill>
              <a:schemeClr val="lt2"/>
            </a:solidFill>
            <a:prstDash val="solid"/>
            <a:round/>
            <a:headEnd len="med" w="med" type="none"/>
            <a:tailEnd len="med" w="med" type="none"/>
          </a:ln>
        </p:spPr>
      </p:cxnSp>
      <p:cxnSp>
        <p:nvCxnSpPr>
          <p:cNvPr id="771" name="Google Shape;771;p25"/>
          <p:cNvCxnSpPr/>
          <p:nvPr/>
        </p:nvCxnSpPr>
        <p:spPr>
          <a:xfrm rot="10800000">
            <a:off x="-123000" y="2790650"/>
            <a:ext cx="430800" cy="0"/>
          </a:xfrm>
          <a:prstGeom prst="straightConnector1">
            <a:avLst/>
          </a:prstGeom>
          <a:noFill/>
          <a:ln cap="flat" cmpd="sng" w="28575">
            <a:solidFill>
              <a:schemeClr val="lt2"/>
            </a:solidFill>
            <a:prstDash val="solid"/>
            <a:round/>
            <a:headEnd len="med" w="med" type="none"/>
            <a:tailEnd len="med" w="med" type="none"/>
          </a:ln>
        </p:spPr>
      </p:cxnSp>
      <p:cxnSp>
        <p:nvCxnSpPr>
          <p:cNvPr id="772" name="Google Shape;772;p25"/>
          <p:cNvCxnSpPr/>
          <p:nvPr/>
        </p:nvCxnSpPr>
        <p:spPr>
          <a:xfrm rot="10800000">
            <a:off x="-123000" y="1340625"/>
            <a:ext cx="430800" cy="0"/>
          </a:xfrm>
          <a:prstGeom prst="straightConnector1">
            <a:avLst/>
          </a:prstGeom>
          <a:noFill/>
          <a:ln cap="flat" cmpd="sng" w="28575">
            <a:solidFill>
              <a:schemeClr val="lt2"/>
            </a:solidFill>
            <a:prstDash val="solid"/>
            <a:round/>
            <a:headEnd len="med" w="med" type="none"/>
            <a:tailEnd len="med" w="med" type="none"/>
          </a:ln>
        </p:spPr>
      </p:cxnSp>
      <p:cxnSp>
        <p:nvCxnSpPr>
          <p:cNvPr id="773" name="Google Shape;773;p25"/>
          <p:cNvCxnSpPr/>
          <p:nvPr/>
        </p:nvCxnSpPr>
        <p:spPr>
          <a:xfrm rot="10800000">
            <a:off x="8779175" y="2790650"/>
            <a:ext cx="430800" cy="0"/>
          </a:xfrm>
          <a:prstGeom prst="straightConnector1">
            <a:avLst/>
          </a:prstGeom>
          <a:noFill/>
          <a:ln cap="flat" cmpd="sng" w="28575">
            <a:solidFill>
              <a:schemeClr val="lt2"/>
            </a:solidFill>
            <a:prstDash val="solid"/>
            <a:round/>
            <a:headEnd len="med" w="med" type="none"/>
            <a:tailEnd len="med" w="med" type="none"/>
          </a:ln>
        </p:spPr>
      </p:cxnSp>
      <p:cxnSp>
        <p:nvCxnSpPr>
          <p:cNvPr id="774" name="Google Shape;774;p25"/>
          <p:cNvCxnSpPr/>
          <p:nvPr/>
        </p:nvCxnSpPr>
        <p:spPr>
          <a:xfrm rot="10800000">
            <a:off x="8779175" y="1860450"/>
            <a:ext cx="430800" cy="0"/>
          </a:xfrm>
          <a:prstGeom prst="straightConnector1">
            <a:avLst/>
          </a:prstGeom>
          <a:noFill/>
          <a:ln cap="flat" cmpd="sng" w="28575">
            <a:solidFill>
              <a:schemeClr val="lt2"/>
            </a:solidFill>
            <a:prstDash val="solid"/>
            <a:round/>
            <a:headEnd len="med" w="med" type="none"/>
            <a:tailEnd len="med" w="med" type="none"/>
          </a:ln>
        </p:spPr>
      </p:cxnSp>
      <p:grpSp>
        <p:nvGrpSpPr>
          <p:cNvPr id="775" name="Google Shape;775;p25"/>
          <p:cNvGrpSpPr/>
          <p:nvPr/>
        </p:nvGrpSpPr>
        <p:grpSpPr>
          <a:xfrm>
            <a:off x="1556565" y="156289"/>
            <a:ext cx="899923" cy="288735"/>
            <a:chOff x="1133575" y="3018825"/>
            <a:chExt cx="1093600" cy="350875"/>
          </a:xfrm>
        </p:grpSpPr>
        <p:sp>
          <p:nvSpPr>
            <p:cNvPr id="776" name="Google Shape;776;p25"/>
            <p:cNvSpPr/>
            <p:nvPr/>
          </p:nvSpPr>
          <p:spPr>
            <a:xfrm>
              <a:off x="1264625" y="3099025"/>
              <a:ext cx="363150" cy="181800"/>
            </a:xfrm>
            <a:custGeom>
              <a:rect b="b" l="l" r="r" t="t"/>
              <a:pathLst>
                <a:path extrusionOk="0" h="7272" w="14526">
                  <a:moveTo>
                    <a:pt x="0" y="1"/>
                  </a:moveTo>
                  <a:lnTo>
                    <a:pt x="0" y="7272"/>
                  </a:lnTo>
                  <a:lnTo>
                    <a:pt x="14526" y="7272"/>
                  </a:lnTo>
                  <a:lnTo>
                    <a:pt x="1452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25"/>
            <p:cNvSpPr/>
            <p:nvPr/>
          </p:nvSpPr>
          <p:spPr>
            <a:xfrm>
              <a:off x="1236050" y="3070450"/>
              <a:ext cx="141625" cy="238950"/>
            </a:xfrm>
            <a:custGeom>
              <a:rect b="b" l="l" r="r" t="t"/>
              <a:pathLst>
                <a:path extrusionOk="0" h="9558" w="5665">
                  <a:moveTo>
                    <a:pt x="1" y="1"/>
                  </a:moveTo>
                  <a:lnTo>
                    <a:pt x="1" y="9557"/>
                  </a:lnTo>
                  <a:lnTo>
                    <a:pt x="5665" y="9557"/>
                  </a:lnTo>
                  <a:lnTo>
                    <a:pt x="5665" y="7272"/>
                  </a:lnTo>
                  <a:lnTo>
                    <a:pt x="2287" y="7272"/>
                  </a:lnTo>
                  <a:lnTo>
                    <a:pt x="2287" y="2288"/>
                  </a:lnTo>
                  <a:lnTo>
                    <a:pt x="5665" y="2288"/>
                  </a:lnTo>
                  <a:lnTo>
                    <a:pt x="566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25"/>
            <p:cNvSpPr/>
            <p:nvPr/>
          </p:nvSpPr>
          <p:spPr>
            <a:xfrm>
              <a:off x="1514750" y="3070450"/>
              <a:ext cx="141600" cy="238950"/>
            </a:xfrm>
            <a:custGeom>
              <a:rect b="b" l="l" r="r" t="t"/>
              <a:pathLst>
                <a:path extrusionOk="0" h="9558" w="5664">
                  <a:moveTo>
                    <a:pt x="0" y="1"/>
                  </a:moveTo>
                  <a:lnTo>
                    <a:pt x="0" y="2288"/>
                  </a:lnTo>
                  <a:lnTo>
                    <a:pt x="3378" y="2288"/>
                  </a:lnTo>
                  <a:lnTo>
                    <a:pt x="3378" y="7272"/>
                  </a:lnTo>
                  <a:lnTo>
                    <a:pt x="0" y="7272"/>
                  </a:lnTo>
                  <a:lnTo>
                    <a:pt x="0" y="9557"/>
                  </a:lnTo>
                  <a:lnTo>
                    <a:pt x="5663" y="9557"/>
                  </a:lnTo>
                  <a:lnTo>
                    <a:pt x="566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25"/>
            <p:cNvSpPr/>
            <p:nvPr/>
          </p:nvSpPr>
          <p:spPr>
            <a:xfrm>
              <a:off x="1189675" y="3070450"/>
              <a:ext cx="46400" cy="238950"/>
            </a:xfrm>
            <a:custGeom>
              <a:rect b="b" l="l" r="r" t="t"/>
              <a:pathLst>
                <a:path extrusionOk="0" h="9558" w="1856">
                  <a:moveTo>
                    <a:pt x="1" y="1"/>
                  </a:moveTo>
                  <a:lnTo>
                    <a:pt x="1" y="9557"/>
                  </a:lnTo>
                  <a:lnTo>
                    <a:pt x="1856" y="9557"/>
                  </a:lnTo>
                  <a:lnTo>
                    <a:pt x="185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25"/>
            <p:cNvSpPr/>
            <p:nvPr/>
          </p:nvSpPr>
          <p:spPr>
            <a:xfrm>
              <a:off x="1468350" y="3070450"/>
              <a:ext cx="46425" cy="57200"/>
            </a:xfrm>
            <a:custGeom>
              <a:rect b="b" l="l" r="r" t="t"/>
              <a:pathLst>
                <a:path extrusionOk="0" h="2288" w="1857">
                  <a:moveTo>
                    <a:pt x="0" y="1"/>
                  </a:moveTo>
                  <a:lnTo>
                    <a:pt x="0" y="1144"/>
                  </a:lnTo>
                  <a:lnTo>
                    <a:pt x="886" y="1144"/>
                  </a:lnTo>
                  <a:lnTo>
                    <a:pt x="886" y="2288"/>
                  </a:lnTo>
                  <a:lnTo>
                    <a:pt x="1856" y="2288"/>
                  </a:lnTo>
                  <a:lnTo>
                    <a:pt x="1856" y="1144"/>
                  </a:lnTo>
                  <a:lnTo>
                    <a:pt x="185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25"/>
            <p:cNvSpPr/>
            <p:nvPr/>
          </p:nvSpPr>
          <p:spPr>
            <a:xfrm>
              <a:off x="1468350" y="3252225"/>
              <a:ext cx="46425" cy="57175"/>
            </a:xfrm>
            <a:custGeom>
              <a:rect b="b" l="l" r="r" t="t"/>
              <a:pathLst>
                <a:path extrusionOk="0" h="2287" w="1857">
                  <a:moveTo>
                    <a:pt x="886" y="1"/>
                  </a:moveTo>
                  <a:lnTo>
                    <a:pt x="886" y="1144"/>
                  </a:lnTo>
                  <a:lnTo>
                    <a:pt x="0" y="1144"/>
                  </a:lnTo>
                  <a:lnTo>
                    <a:pt x="0" y="2286"/>
                  </a:lnTo>
                  <a:lnTo>
                    <a:pt x="1856" y="2286"/>
                  </a:lnTo>
                  <a:lnTo>
                    <a:pt x="1856" y="1144"/>
                  </a:lnTo>
                  <a:lnTo>
                    <a:pt x="185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25"/>
            <p:cNvSpPr/>
            <p:nvPr/>
          </p:nvSpPr>
          <p:spPr>
            <a:xfrm>
              <a:off x="1783350" y="3099025"/>
              <a:ext cx="363150" cy="181800"/>
            </a:xfrm>
            <a:custGeom>
              <a:rect b="b" l="l" r="r" t="t"/>
              <a:pathLst>
                <a:path extrusionOk="0" h="7272" w="14526">
                  <a:moveTo>
                    <a:pt x="0" y="1"/>
                  </a:moveTo>
                  <a:lnTo>
                    <a:pt x="0" y="7272"/>
                  </a:lnTo>
                  <a:lnTo>
                    <a:pt x="14525" y="7272"/>
                  </a:lnTo>
                  <a:lnTo>
                    <a:pt x="1452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25"/>
            <p:cNvSpPr/>
            <p:nvPr/>
          </p:nvSpPr>
          <p:spPr>
            <a:xfrm>
              <a:off x="1754775" y="3070450"/>
              <a:ext cx="141625" cy="238950"/>
            </a:xfrm>
            <a:custGeom>
              <a:rect b="b" l="l" r="r" t="t"/>
              <a:pathLst>
                <a:path extrusionOk="0" h="9558" w="5665">
                  <a:moveTo>
                    <a:pt x="0" y="1"/>
                  </a:moveTo>
                  <a:lnTo>
                    <a:pt x="0" y="9557"/>
                  </a:lnTo>
                  <a:lnTo>
                    <a:pt x="5664" y="9557"/>
                  </a:lnTo>
                  <a:lnTo>
                    <a:pt x="5664" y="7272"/>
                  </a:lnTo>
                  <a:lnTo>
                    <a:pt x="2287" y="7272"/>
                  </a:lnTo>
                  <a:lnTo>
                    <a:pt x="2287" y="2288"/>
                  </a:lnTo>
                  <a:lnTo>
                    <a:pt x="5664" y="2288"/>
                  </a:lnTo>
                  <a:lnTo>
                    <a:pt x="566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25"/>
            <p:cNvSpPr/>
            <p:nvPr/>
          </p:nvSpPr>
          <p:spPr>
            <a:xfrm>
              <a:off x="2033475" y="3070450"/>
              <a:ext cx="141600" cy="238950"/>
            </a:xfrm>
            <a:custGeom>
              <a:rect b="b" l="l" r="r" t="t"/>
              <a:pathLst>
                <a:path extrusionOk="0" h="9558" w="5664">
                  <a:moveTo>
                    <a:pt x="0" y="1"/>
                  </a:moveTo>
                  <a:lnTo>
                    <a:pt x="0" y="2288"/>
                  </a:lnTo>
                  <a:lnTo>
                    <a:pt x="3377" y="2288"/>
                  </a:lnTo>
                  <a:lnTo>
                    <a:pt x="3377" y="7272"/>
                  </a:lnTo>
                  <a:lnTo>
                    <a:pt x="0" y="7272"/>
                  </a:lnTo>
                  <a:lnTo>
                    <a:pt x="0" y="9557"/>
                  </a:lnTo>
                  <a:lnTo>
                    <a:pt x="5663" y="9557"/>
                  </a:lnTo>
                  <a:lnTo>
                    <a:pt x="566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25"/>
            <p:cNvSpPr/>
            <p:nvPr/>
          </p:nvSpPr>
          <p:spPr>
            <a:xfrm>
              <a:off x="1708375" y="3070450"/>
              <a:ext cx="46425" cy="238950"/>
            </a:xfrm>
            <a:custGeom>
              <a:rect b="b" l="l" r="r" t="t"/>
              <a:pathLst>
                <a:path extrusionOk="0" h="9558" w="1857">
                  <a:moveTo>
                    <a:pt x="0" y="1"/>
                  </a:moveTo>
                  <a:lnTo>
                    <a:pt x="0" y="9557"/>
                  </a:lnTo>
                  <a:lnTo>
                    <a:pt x="1856" y="9557"/>
                  </a:lnTo>
                  <a:lnTo>
                    <a:pt x="185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25"/>
            <p:cNvSpPr/>
            <p:nvPr/>
          </p:nvSpPr>
          <p:spPr>
            <a:xfrm>
              <a:off x="1987025" y="3070450"/>
              <a:ext cx="46475" cy="57200"/>
            </a:xfrm>
            <a:custGeom>
              <a:rect b="b" l="l" r="r" t="t"/>
              <a:pathLst>
                <a:path extrusionOk="0" h="2288" w="1859">
                  <a:moveTo>
                    <a:pt x="1" y="1"/>
                  </a:moveTo>
                  <a:lnTo>
                    <a:pt x="1" y="1144"/>
                  </a:lnTo>
                  <a:lnTo>
                    <a:pt x="888" y="1144"/>
                  </a:lnTo>
                  <a:lnTo>
                    <a:pt x="888" y="2288"/>
                  </a:lnTo>
                  <a:lnTo>
                    <a:pt x="1858" y="2288"/>
                  </a:lnTo>
                  <a:lnTo>
                    <a:pt x="1858" y="1144"/>
                  </a:lnTo>
                  <a:lnTo>
                    <a:pt x="18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25"/>
            <p:cNvSpPr/>
            <p:nvPr/>
          </p:nvSpPr>
          <p:spPr>
            <a:xfrm>
              <a:off x="1987025" y="3252225"/>
              <a:ext cx="46475" cy="57175"/>
            </a:xfrm>
            <a:custGeom>
              <a:rect b="b" l="l" r="r" t="t"/>
              <a:pathLst>
                <a:path extrusionOk="0" h="2287" w="1859">
                  <a:moveTo>
                    <a:pt x="888" y="1"/>
                  </a:moveTo>
                  <a:lnTo>
                    <a:pt x="888" y="1144"/>
                  </a:lnTo>
                  <a:lnTo>
                    <a:pt x="1" y="1144"/>
                  </a:lnTo>
                  <a:lnTo>
                    <a:pt x="1" y="2286"/>
                  </a:lnTo>
                  <a:lnTo>
                    <a:pt x="1858" y="2286"/>
                  </a:lnTo>
                  <a:lnTo>
                    <a:pt x="1858" y="1144"/>
                  </a:lnTo>
                  <a:lnTo>
                    <a:pt x="18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25"/>
            <p:cNvSpPr/>
            <p:nvPr/>
          </p:nvSpPr>
          <p:spPr>
            <a:xfrm>
              <a:off x="1133575" y="3018825"/>
              <a:ext cx="1093600" cy="350875"/>
            </a:xfrm>
            <a:custGeom>
              <a:rect b="b" l="l" r="r" t="t"/>
              <a:pathLst>
                <a:path extrusionOk="0" h="14035" w="43744">
                  <a:moveTo>
                    <a:pt x="42624" y="737"/>
                  </a:moveTo>
                  <a:cubicBezTo>
                    <a:pt x="42835" y="737"/>
                    <a:pt x="43007" y="909"/>
                    <a:pt x="43007" y="1120"/>
                  </a:cubicBezTo>
                  <a:lnTo>
                    <a:pt x="43007" y="12914"/>
                  </a:lnTo>
                  <a:cubicBezTo>
                    <a:pt x="43007" y="13126"/>
                    <a:pt x="42835" y="13298"/>
                    <a:pt x="42624" y="13298"/>
                  </a:cubicBezTo>
                  <a:lnTo>
                    <a:pt x="1121" y="13298"/>
                  </a:lnTo>
                  <a:cubicBezTo>
                    <a:pt x="908" y="13298"/>
                    <a:pt x="737" y="13126"/>
                    <a:pt x="737" y="12914"/>
                  </a:cubicBezTo>
                  <a:lnTo>
                    <a:pt x="737" y="1120"/>
                  </a:lnTo>
                  <a:cubicBezTo>
                    <a:pt x="737" y="909"/>
                    <a:pt x="908" y="737"/>
                    <a:pt x="1121" y="737"/>
                  </a:cubicBezTo>
                  <a:close/>
                  <a:moveTo>
                    <a:pt x="1121" y="1"/>
                  </a:moveTo>
                  <a:cubicBezTo>
                    <a:pt x="503" y="1"/>
                    <a:pt x="0" y="503"/>
                    <a:pt x="0" y="1120"/>
                  </a:cubicBezTo>
                  <a:lnTo>
                    <a:pt x="0" y="12914"/>
                  </a:lnTo>
                  <a:cubicBezTo>
                    <a:pt x="0" y="13532"/>
                    <a:pt x="503" y="14035"/>
                    <a:pt x="1121" y="14035"/>
                  </a:cubicBezTo>
                  <a:lnTo>
                    <a:pt x="42624" y="14035"/>
                  </a:lnTo>
                  <a:cubicBezTo>
                    <a:pt x="43241" y="14035"/>
                    <a:pt x="43743" y="13532"/>
                    <a:pt x="43743" y="12914"/>
                  </a:cubicBezTo>
                  <a:lnTo>
                    <a:pt x="43743" y="1120"/>
                  </a:lnTo>
                  <a:cubicBezTo>
                    <a:pt x="43743" y="503"/>
                    <a:pt x="43241" y="1"/>
                    <a:pt x="4262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9" name="Google Shape;789;p25"/>
          <p:cNvSpPr/>
          <p:nvPr/>
        </p:nvSpPr>
        <p:spPr>
          <a:xfrm>
            <a:off x="246165" y="256213"/>
            <a:ext cx="102600" cy="102600"/>
          </a:xfrm>
          <a:prstGeom prst="ellipse">
            <a:avLst/>
          </a:prstGeom>
          <a:solidFill>
            <a:schemeClr val="lt1"/>
          </a:solidFill>
          <a:ln cap="flat" cmpd="sng" w="285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790" name="Shape 790"/>
        <p:cNvGrpSpPr/>
        <p:nvPr/>
      </p:nvGrpSpPr>
      <p:grpSpPr>
        <a:xfrm>
          <a:off x="0" y="0"/>
          <a:ext cx="0" cy="0"/>
          <a:chOff x="0" y="0"/>
          <a:chExt cx="0" cy="0"/>
        </a:xfrm>
      </p:grpSpPr>
      <p:sp>
        <p:nvSpPr>
          <p:cNvPr id="791" name="Google Shape;791;p26"/>
          <p:cNvSpPr/>
          <p:nvPr/>
        </p:nvSpPr>
        <p:spPr>
          <a:xfrm>
            <a:off x="-6850" y="273600"/>
            <a:ext cx="8737800" cy="1039625"/>
          </a:xfrm>
          <a:custGeom>
            <a:rect b="b" l="l" r="r" t="t"/>
            <a:pathLst>
              <a:path extrusionOk="0" h="41585" w="349512">
                <a:moveTo>
                  <a:pt x="0" y="0"/>
                </a:moveTo>
                <a:lnTo>
                  <a:pt x="332413" y="0"/>
                </a:lnTo>
                <a:lnTo>
                  <a:pt x="349512" y="17099"/>
                </a:lnTo>
                <a:lnTo>
                  <a:pt x="349512" y="41585"/>
                </a:lnTo>
              </a:path>
            </a:pathLst>
          </a:custGeom>
          <a:noFill/>
          <a:ln cap="flat" cmpd="sng" w="28575">
            <a:solidFill>
              <a:schemeClr val="lt2"/>
            </a:solidFill>
            <a:prstDash val="solid"/>
            <a:round/>
            <a:headEnd len="med" w="med" type="none"/>
            <a:tailEnd len="med" w="med" type="none"/>
          </a:ln>
        </p:spPr>
      </p:sp>
      <p:grpSp>
        <p:nvGrpSpPr>
          <p:cNvPr id="792" name="Google Shape;792;p26"/>
          <p:cNvGrpSpPr/>
          <p:nvPr/>
        </p:nvGrpSpPr>
        <p:grpSpPr>
          <a:xfrm>
            <a:off x="8486445" y="1313237"/>
            <a:ext cx="503100" cy="891304"/>
            <a:chOff x="5800375" y="1914075"/>
            <a:chExt cx="611375" cy="1083125"/>
          </a:xfrm>
        </p:grpSpPr>
        <p:sp>
          <p:nvSpPr>
            <p:cNvPr id="793" name="Google Shape;793;p26"/>
            <p:cNvSpPr/>
            <p:nvPr/>
          </p:nvSpPr>
          <p:spPr>
            <a:xfrm>
              <a:off x="5848675" y="1978550"/>
              <a:ext cx="475100" cy="249425"/>
            </a:xfrm>
            <a:custGeom>
              <a:rect b="b" l="l" r="r" t="t"/>
              <a:pathLst>
                <a:path extrusionOk="0" h="9977" w="19004">
                  <a:moveTo>
                    <a:pt x="720" y="0"/>
                  </a:moveTo>
                  <a:cubicBezTo>
                    <a:pt x="322" y="0"/>
                    <a:pt x="0" y="323"/>
                    <a:pt x="0" y="720"/>
                  </a:cubicBezTo>
                  <a:lnTo>
                    <a:pt x="0" y="9257"/>
                  </a:lnTo>
                  <a:cubicBezTo>
                    <a:pt x="0" y="9654"/>
                    <a:pt x="322" y="9976"/>
                    <a:pt x="720" y="9976"/>
                  </a:cubicBezTo>
                  <a:lnTo>
                    <a:pt x="18284" y="9976"/>
                  </a:lnTo>
                  <a:cubicBezTo>
                    <a:pt x="18681" y="9976"/>
                    <a:pt x="19004" y="9654"/>
                    <a:pt x="19004" y="9257"/>
                  </a:cubicBezTo>
                  <a:lnTo>
                    <a:pt x="19004" y="720"/>
                  </a:lnTo>
                  <a:cubicBezTo>
                    <a:pt x="19004" y="323"/>
                    <a:pt x="18681" y="0"/>
                    <a:pt x="182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26"/>
            <p:cNvSpPr/>
            <p:nvPr/>
          </p:nvSpPr>
          <p:spPr>
            <a:xfrm>
              <a:off x="5888300" y="1978550"/>
              <a:ext cx="475125" cy="249425"/>
            </a:xfrm>
            <a:custGeom>
              <a:rect b="b" l="l" r="r" t="t"/>
              <a:pathLst>
                <a:path extrusionOk="0" h="9977" w="19005">
                  <a:moveTo>
                    <a:pt x="721" y="0"/>
                  </a:moveTo>
                  <a:cubicBezTo>
                    <a:pt x="323" y="0"/>
                    <a:pt x="1" y="323"/>
                    <a:pt x="1" y="720"/>
                  </a:cubicBezTo>
                  <a:lnTo>
                    <a:pt x="1" y="9257"/>
                  </a:lnTo>
                  <a:cubicBezTo>
                    <a:pt x="1" y="9654"/>
                    <a:pt x="323" y="9976"/>
                    <a:pt x="721" y="9976"/>
                  </a:cubicBezTo>
                  <a:lnTo>
                    <a:pt x="18286" y="9976"/>
                  </a:lnTo>
                  <a:cubicBezTo>
                    <a:pt x="18683" y="9976"/>
                    <a:pt x="19005" y="9654"/>
                    <a:pt x="19005" y="9257"/>
                  </a:cubicBezTo>
                  <a:lnTo>
                    <a:pt x="19005" y="720"/>
                  </a:lnTo>
                  <a:cubicBezTo>
                    <a:pt x="19005" y="323"/>
                    <a:pt x="18683" y="0"/>
                    <a:pt x="1828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26"/>
            <p:cNvSpPr/>
            <p:nvPr/>
          </p:nvSpPr>
          <p:spPr>
            <a:xfrm>
              <a:off x="5927200" y="2016525"/>
              <a:ext cx="399225" cy="173500"/>
            </a:xfrm>
            <a:custGeom>
              <a:rect b="b" l="l" r="r" t="t"/>
              <a:pathLst>
                <a:path extrusionOk="0" h="6940" w="15969">
                  <a:moveTo>
                    <a:pt x="1137" y="0"/>
                  </a:moveTo>
                  <a:cubicBezTo>
                    <a:pt x="509" y="0"/>
                    <a:pt x="0" y="508"/>
                    <a:pt x="0" y="1136"/>
                  </a:cubicBezTo>
                  <a:lnTo>
                    <a:pt x="0" y="5803"/>
                  </a:lnTo>
                  <a:cubicBezTo>
                    <a:pt x="0" y="6430"/>
                    <a:pt x="509" y="6939"/>
                    <a:pt x="1137" y="6939"/>
                  </a:cubicBezTo>
                  <a:lnTo>
                    <a:pt x="14833" y="6939"/>
                  </a:lnTo>
                  <a:cubicBezTo>
                    <a:pt x="15459" y="6939"/>
                    <a:pt x="15969" y="6430"/>
                    <a:pt x="15969" y="5803"/>
                  </a:cubicBezTo>
                  <a:lnTo>
                    <a:pt x="15969" y="1136"/>
                  </a:lnTo>
                  <a:cubicBezTo>
                    <a:pt x="15969" y="508"/>
                    <a:pt x="15459" y="0"/>
                    <a:pt x="148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26"/>
            <p:cNvSpPr/>
            <p:nvPr/>
          </p:nvSpPr>
          <p:spPr>
            <a:xfrm>
              <a:off x="5937650" y="2016525"/>
              <a:ext cx="399200" cy="173500"/>
            </a:xfrm>
            <a:custGeom>
              <a:rect b="b" l="l" r="r" t="t"/>
              <a:pathLst>
                <a:path extrusionOk="0" h="6940" w="15968">
                  <a:moveTo>
                    <a:pt x="1138" y="0"/>
                  </a:moveTo>
                  <a:cubicBezTo>
                    <a:pt x="509" y="0"/>
                    <a:pt x="1" y="508"/>
                    <a:pt x="1" y="1136"/>
                  </a:cubicBezTo>
                  <a:lnTo>
                    <a:pt x="1" y="5803"/>
                  </a:lnTo>
                  <a:cubicBezTo>
                    <a:pt x="1" y="6430"/>
                    <a:pt x="509" y="6939"/>
                    <a:pt x="1138" y="6939"/>
                  </a:cubicBezTo>
                  <a:lnTo>
                    <a:pt x="14832" y="6939"/>
                  </a:lnTo>
                  <a:cubicBezTo>
                    <a:pt x="15459" y="6939"/>
                    <a:pt x="15968" y="6430"/>
                    <a:pt x="15968" y="5803"/>
                  </a:cubicBezTo>
                  <a:lnTo>
                    <a:pt x="15968" y="1136"/>
                  </a:lnTo>
                  <a:cubicBezTo>
                    <a:pt x="15968" y="508"/>
                    <a:pt x="15459" y="0"/>
                    <a:pt x="1483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26"/>
            <p:cNvSpPr/>
            <p:nvPr/>
          </p:nvSpPr>
          <p:spPr>
            <a:xfrm>
              <a:off x="5848675" y="2331875"/>
              <a:ext cx="475100" cy="249425"/>
            </a:xfrm>
            <a:custGeom>
              <a:rect b="b" l="l" r="r" t="t"/>
              <a:pathLst>
                <a:path extrusionOk="0" h="9977" w="19004">
                  <a:moveTo>
                    <a:pt x="720" y="1"/>
                  </a:moveTo>
                  <a:cubicBezTo>
                    <a:pt x="322" y="1"/>
                    <a:pt x="0" y="323"/>
                    <a:pt x="0" y="721"/>
                  </a:cubicBezTo>
                  <a:lnTo>
                    <a:pt x="0" y="9257"/>
                  </a:lnTo>
                  <a:cubicBezTo>
                    <a:pt x="0" y="9654"/>
                    <a:pt x="322" y="9977"/>
                    <a:pt x="720" y="9977"/>
                  </a:cubicBezTo>
                  <a:lnTo>
                    <a:pt x="18284" y="9977"/>
                  </a:lnTo>
                  <a:cubicBezTo>
                    <a:pt x="18681" y="9977"/>
                    <a:pt x="19004" y="9654"/>
                    <a:pt x="19004" y="9257"/>
                  </a:cubicBezTo>
                  <a:lnTo>
                    <a:pt x="19004" y="721"/>
                  </a:lnTo>
                  <a:cubicBezTo>
                    <a:pt x="19004" y="323"/>
                    <a:pt x="18681" y="1"/>
                    <a:pt x="182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26"/>
            <p:cNvSpPr/>
            <p:nvPr/>
          </p:nvSpPr>
          <p:spPr>
            <a:xfrm>
              <a:off x="5888300" y="2331875"/>
              <a:ext cx="475125" cy="249425"/>
            </a:xfrm>
            <a:custGeom>
              <a:rect b="b" l="l" r="r" t="t"/>
              <a:pathLst>
                <a:path extrusionOk="0" h="9977" w="19005">
                  <a:moveTo>
                    <a:pt x="721" y="1"/>
                  </a:moveTo>
                  <a:cubicBezTo>
                    <a:pt x="323" y="1"/>
                    <a:pt x="1" y="323"/>
                    <a:pt x="1" y="721"/>
                  </a:cubicBezTo>
                  <a:lnTo>
                    <a:pt x="1" y="9257"/>
                  </a:lnTo>
                  <a:cubicBezTo>
                    <a:pt x="1" y="9654"/>
                    <a:pt x="323" y="9977"/>
                    <a:pt x="721" y="9977"/>
                  </a:cubicBezTo>
                  <a:lnTo>
                    <a:pt x="18286" y="9977"/>
                  </a:lnTo>
                  <a:cubicBezTo>
                    <a:pt x="18683" y="9977"/>
                    <a:pt x="19005" y="9654"/>
                    <a:pt x="19005" y="9257"/>
                  </a:cubicBezTo>
                  <a:lnTo>
                    <a:pt x="19005" y="721"/>
                  </a:lnTo>
                  <a:cubicBezTo>
                    <a:pt x="19005" y="323"/>
                    <a:pt x="18683" y="1"/>
                    <a:pt x="1828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26"/>
            <p:cNvSpPr/>
            <p:nvPr/>
          </p:nvSpPr>
          <p:spPr>
            <a:xfrm>
              <a:off x="5927200" y="2369850"/>
              <a:ext cx="399225" cy="173475"/>
            </a:xfrm>
            <a:custGeom>
              <a:rect b="b" l="l" r="r" t="t"/>
              <a:pathLst>
                <a:path extrusionOk="0" h="6939" w="15969">
                  <a:moveTo>
                    <a:pt x="1137" y="1"/>
                  </a:moveTo>
                  <a:cubicBezTo>
                    <a:pt x="509" y="1"/>
                    <a:pt x="0" y="509"/>
                    <a:pt x="0" y="1137"/>
                  </a:cubicBezTo>
                  <a:lnTo>
                    <a:pt x="0" y="5803"/>
                  </a:lnTo>
                  <a:cubicBezTo>
                    <a:pt x="0" y="6430"/>
                    <a:pt x="509" y="6939"/>
                    <a:pt x="1137" y="6939"/>
                  </a:cubicBezTo>
                  <a:lnTo>
                    <a:pt x="14833" y="6939"/>
                  </a:lnTo>
                  <a:cubicBezTo>
                    <a:pt x="15459" y="6939"/>
                    <a:pt x="15969" y="6430"/>
                    <a:pt x="15969" y="5803"/>
                  </a:cubicBezTo>
                  <a:lnTo>
                    <a:pt x="15969" y="1137"/>
                  </a:lnTo>
                  <a:cubicBezTo>
                    <a:pt x="15969" y="509"/>
                    <a:pt x="15459" y="1"/>
                    <a:pt x="148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26"/>
            <p:cNvSpPr/>
            <p:nvPr/>
          </p:nvSpPr>
          <p:spPr>
            <a:xfrm>
              <a:off x="5937650" y="2369850"/>
              <a:ext cx="399200" cy="173475"/>
            </a:xfrm>
            <a:custGeom>
              <a:rect b="b" l="l" r="r" t="t"/>
              <a:pathLst>
                <a:path extrusionOk="0" h="6939" w="15968">
                  <a:moveTo>
                    <a:pt x="1138" y="1"/>
                  </a:moveTo>
                  <a:cubicBezTo>
                    <a:pt x="509" y="1"/>
                    <a:pt x="1" y="509"/>
                    <a:pt x="1" y="1137"/>
                  </a:cubicBezTo>
                  <a:lnTo>
                    <a:pt x="1" y="5803"/>
                  </a:lnTo>
                  <a:cubicBezTo>
                    <a:pt x="1" y="6430"/>
                    <a:pt x="509" y="6939"/>
                    <a:pt x="1138" y="6939"/>
                  </a:cubicBezTo>
                  <a:lnTo>
                    <a:pt x="14832" y="6939"/>
                  </a:lnTo>
                  <a:cubicBezTo>
                    <a:pt x="15459" y="6939"/>
                    <a:pt x="15968" y="6430"/>
                    <a:pt x="15968" y="5803"/>
                  </a:cubicBezTo>
                  <a:lnTo>
                    <a:pt x="15968" y="1137"/>
                  </a:lnTo>
                  <a:cubicBezTo>
                    <a:pt x="15968" y="509"/>
                    <a:pt x="15459" y="1"/>
                    <a:pt x="1483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26"/>
            <p:cNvSpPr/>
            <p:nvPr/>
          </p:nvSpPr>
          <p:spPr>
            <a:xfrm>
              <a:off x="5848675" y="2685200"/>
              <a:ext cx="475100" cy="249425"/>
            </a:xfrm>
            <a:custGeom>
              <a:rect b="b" l="l" r="r" t="t"/>
              <a:pathLst>
                <a:path extrusionOk="0" h="9977" w="19004">
                  <a:moveTo>
                    <a:pt x="720" y="1"/>
                  </a:moveTo>
                  <a:cubicBezTo>
                    <a:pt x="322" y="1"/>
                    <a:pt x="0" y="324"/>
                    <a:pt x="0" y="720"/>
                  </a:cubicBezTo>
                  <a:lnTo>
                    <a:pt x="0" y="9257"/>
                  </a:lnTo>
                  <a:cubicBezTo>
                    <a:pt x="0" y="9654"/>
                    <a:pt x="322" y="9977"/>
                    <a:pt x="720" y="9977"/>
                  </a:cubicBezTo>
                  <a:lnTo>
                    <a:pt x="18284" y="9977"/>
                  </a:lnTo>
                  <a:cubicBezTo>
                    <a:pt x="18681" y="9977"/>
                    <a:pt x="19004" y="9654"/>
                    <a:pt x="19004" y="9257"/>
                  </a:cubicBezTo>
                  <a:lnTo>
                    <a:pt x="19004" y="720"/>
                  </a:lnTo>
                  <a:cubicBezTo>
                    <a:pt x="19004" y="324"/>
                    <a:pt x="18681" y="1"/>
                    <a:pt x="182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26"/>
            <p:cNvSpPr/>
            <p:nvPr/>
          </p:nvSpPr>
          <p:spPr>
            <a:xfrm>
              <a:off x="5888300" y="2685200"/>
              <a:ext cx="475125" cy="249425"/>
            </a:xfrm>
            <a:custGeom>
              <a:rect b="b" l="l" r="r" t="t"/>
              <a:pathLst>
                <a:path extrusionOk="0" h="9977" w="19005">
                  <a:moveTo>
                    <a:pt x="721" y="1"/>
                  </a:moveTo>
                  <a:cubicBezTo>
                    <a:pt x="323" y="1"/>
                    <a:pt x="1" y="324"/>
                    <a:pt x="1" y="720"/>
                  </a:cubicBezTo>
                  <a:lnTo>
                    <a:pt x="1" y="9257"/>
                  </a:lnTo>
                  <a:cubicBezTo>
                    <a:pt x="1" y="9654"/>
                    <a:pt x="323" y="9977"/>
                    <a:pt x="721" y="9977"/>
                  </a:cubicBezTo>
                  <a:lnTo>
                    <a:pt x="18286" y="9977"/>
                  </a:lnTo>
                  <a:cubicBezTo>
                    <a:pt x="18683" y="9977"/>
                    <a:pt x="19005" y="9654"/>
                    <a:pt x="19005" y="9257"/>
                  </a:cubicBezTo>
                  <a:lnTo>
                    <a:pt x="19005" y="720"/>
                  </a:lnTo>
                  <a:cubicBezTo>
                    <a:pt x="19005" y="324"/>
                    <a:pt x="18683" y="1"/>
                    <a:pt x="1828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26"/>
            <p:cNvSpPr/>
            <p:nvPr/>
          </p:nvSpPr>
          <p:spPr>
            <a:xfrm>
              <a:off x="5927200" y="2723150"/>
              <a:ext cx="399225" cy="173550"/>
            </a:xfrm>
            <a:custGeom>
              <a:rect b="b" l="l" r="r" t="t"/>
              <a:pathLst>
                <a:path extrusionOk="0" h="6942" w="15969">
                  <a:moveTo>
                    <a:pt x="1137" y="1"/>
                  </a:moveTo>
                  <a:cubicBezTo>
                    <a:pt x="509" y="1"/>
                    <a:pt x="0" y="510"/>
                    <a:pt x="0" y="1137"/>
                  </a:cubicBezTo>
                  <a:lnTo>
                    <a:pt x="0" y="5804"/>
                  </a:lnTo>
                  <a:cubicBezTo>
                    <a:pt x="0" y="6431"/>
                    <a:pt x="509" y="6941"/>
                    <a:pt x="1137" y="6941"/>
                  </a:cubicBezTo>
                  <a:lnTo>
                    <a:pt x="14833" y="6941"/>
                  </a:lnTo>
                  <a:cubicBezTo>
                    <a:pt x="15459" y="6941"/>
                    <a:pt x="15969" y="6431"/>
                    <a:pt x="15969" y="5804"/>
                  </a:cubicBezTo>
                  <a:lnTo>
                    <a:pt x="15969" y="1137"/>
                  </a:lnTo>
                  <a:cubicBezTo>
                    <a:pt x="15969" y="510"/>
                    <a:pt x="15459" y="1"/>
                    <a:pt x="148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26"/>
            <p:cNvSpPr/>
            <p:nvPr/>
          </p:nvSpPr>
          <p:spPr>
            <a:xfrm>
              <a:off x="5937650" y="2723150"/>
              <a:ext cx="399200" cy="173550"/>
            </a:xfrm>
            <a:custGeom>
              <a:rect b="b" l="l" r="r" t="t"/>
              <a:pathLst>
                <a:path extrusionOk="0" h="6942" w="15968">
                  <a:moveTo>
                    <a:pt x="1138" y="1"/>
                  </a:moveTo>
                  <a:cubicBezTo>
                    <a:pt x="509" y="1"/>
                    <a:pt x="1" y="510"/>
                    <a:pt x="1" y="1137"/>
                  </a:cubicBezTo>
                  <a:lnTo>
                    <a:pt x="1" y="5804"/>
                  </a:lnTo>
                  <a:cubicBezTo>
                    <a:pt x="1" y="6431"/>
                    <a:pt x="509" y="6941"/>
                    <a:pt x="1138" y="6941"/>
                  </a:cubicBezTo>
                  <a:lnTo>
                    <a:pt x="14832" y="6941"/>
                  </a:lnTo>
                  <a:cubicBezTo>
                    <a:pt x="15459" y="6941"/>
                    <a:pt x="15968" y="6431"/>
                    <a:pt x="15968" y="5804"/>
                  </a:cubicBezTo>
                  <a:lnTo>
                    <a:pt x="15968" y="1137"/>
                  </a:lnTo>
                  <a:cubicBezTo>
                    <a:pt x="15968" y="510"/>
                    <a:pt x="15459" y="1"/>
                    <a:pt x="1483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26"/>
            <p:cNvSpPr/>
            <p:nvPr/>
          </p:nvSpPr>
          <p:spPr>
            <a:xfrm>
              <a:off x="5800375" y="1914075"/>
              <a:ext cx="611375" cy="1083125"/>
            </a:xfrm>
            <a:custGeom>
              <a:rect b="b" l="l" r="r" t="t"/>
              <a:pathLst>
                <a:path extrusionOk="0" h="43325" w="24455">
                  <a:moveTo>
                    <a:pt x="23369" y="738"/>
                  </a:moveTo>
                  <a:cubicBezTo>
                    <a:pt x="23562" y="738"/>
                    <a:pt x="23718" y="893"/>
                    <a:pt x="23718" y="1086"/>
                  </a:cubicBezTo>
                  <a:lnTo>
                    <a:pt x="23718" y="42239"/>
                  </a:lnTo>
                  <a:cubicBezTo>
                    <a:pt x="23718" y="42431"/>
                    <a:pt x="23562" y="42587"/>
                    <a:pt x="23369" y="42587"/>
                  </a:cubicBezTo>
                  <a:lnTo>
                    <a:pt x="1084" y="42587"/>
                  </a:lnTo>
                  <a:cubicBezTo>
                    <a:pt x="893" y="42587"/>
                    <a:pt x="737" y="42431"/>
                    <a:pt x="737" y="42239"/>
                  </a:cubicBezTo>
                  <a:lnTo>
                    <a:pt x="737" y="1086"/>
                  </a:lnTo>
                  <a:cubicBezTo>
                    <a:pt x="737" y="893"/>
                    <a:pt x="893" y="738"/>
                    <a:pt x="1084" y="738"/>
                  </a:cubicBezTo>
                  <a:close/>
                  <a:moveTo>
                    <a:pt x="1084" y="1"/>
                  </a:moveTo>
                  <a:cubicBezTo>
                    <a:pt x="487" y="1"/>
                    <a:pt x="0" y="488"/>
                    <a:pt x="0" y="1086"/>
                  </a:cubicBezTo>
                  <a:lnTo>
                    <a:pt x="0" y="42239"/>
                  </a:lnTo>
                  <a:cubicBezTo>
                    <a:pt x="0" y="42837"/>
                    <a:pt x="487" y="43325"/>
                    <a:pt x="1084" y="43325"/>
                  </a:cubicBezTo>
                  <a:lnTo>
                    <a:pt x="23369" y="43325"/>
                  </a:lnTo>
                  <a:cubicBezTo>
                    <a:pt x="23967" y="43325"/>
                    <a:pt x="24455" y="42837"/>
                    <a:pt x="24455" y="42239"/>
                  </a:cubicBezTo>
                  <a:lnTo>
                    <a:pt x="24455" y="1086"/>
                  </a:lnTo>
                  <a:cubicBezTo>
                    <a:pt x="24455" y="488"/>
                    <a:pt x="23967" y="1"/>
                    <a:pt x="2336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26"/>
            <p:cNvSpPr/>
            <p:nvPr/>
          </p:nvSpPr>
          <p:spPr>
            <a:xfrm>
              <a:off x="5809550" y="2271200"/>
              <a:ext cx="593000" cy="18450"/>
            </a:xfrm>
            <a:custGeom>
              <a:rect b="b" l="l" r="r" t="t"/>
              <a:pathLst>
                <a:path extrusionOk="0" h="738" w="23720">
                  <a:moveTo>
                    <a:pt x="1" y="1"/>
                  </a:moveTo>
                  <a:lnTo>
                    <a:pt x="1" y="737"/>
                  </a:lnTo>
                  <a:lnTo>
                    <a:pt x="23719" y="737"/>
                  </a:lnTo>
                  <a:lnTo>
                    <a:pt x="2371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26"/>
            <p:cNvSpPr/>
            <p:nvPr/>
          </p:nvSpPr>
          <p:spPr>
            <a:xfrm>
              <a:off x="5809550" y="2624850"/>
              <a:ext cx="593000" cy="18425"/>
            </a:xfrm>
            <a:custGeom>
              <a:rect b="b" l="l" r="r" t="t"/>
              <a:pathLst>
                <a:path extrusionOk="0" h="737" w="23720">
                  <a:moveTo>
                    <a:pt x="1" y="0"/>
                  </a:moveTo>
                  <a:lnTo>
                    <a:pt x="1" y="737"/>
                  </a:lnTo>
                  <a:lnTo>
                    <a:pt x="23719" y="737"/>
                  </a:lnTo>
                  <a:lnTo>
                    <a:pt x="2371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08" name="Google Shape;808;p26"/>
          <p:cNvSpPr/>
          <p:nvPr/>
        </p:nvSpPr>
        <p:spPr>
          <a:xfrm>
            <a:off x="-68400" y="3392525"/>
            <a:ext cx="9343125" cy="1504750"/>
          </a:xfrm>
          <a:custGeom>
            <a:rect b="b" l="l" r="r" t="t"/>
            <a:pathLst>
              <a:path extrusionOk="0" h="60190" w="373725">
                <a:moveTo>
                  <a:pt x="373725" y="7660"/>
                </a:moveTo>
                <a:lnTo>
                  <a:pt x="352385" y="7660"/>
                </a:lnTo>
                <a:lnTo>
                  <a:pt x="352385" y="60190"/>
                </a:lnTo>
                <a:lnTo>
                  <a:pt x="27633" y="60190"/>
                </a:lnTo>
                <a:lnTo>
                  <a:pt x="13816" y="46373"/>
                </a:lnTo>
                <a:lnTo>
                  <a:pt x="13816" y="0"/>
                </a:lnTo>
                <a:lnTo>
                  <a:pt x="0" y="0"/>
                </a:lnTo>
              </a:path>
            </a:pathLst>
          </a:custGeom>
          <a:noFill/>
          <a:ln cap="flat" cmpd="sng" w="28575">
            <a:solidFill>
              <a:schemeClr val="lt2"/>
            </a:solidFill>
            <a:prstDash val="solid"/>
            <a:round/>
            <a:headEnd len="med" w="med" type="none"/>
            <a:tailEnd len="med" w="med" type="none"/>
          </a:ln>
        </p:spPr>
      </p:sp>
      <p:cxnSp>
        <p:nvCxnSpPr>
          <p:cNvPr id="809" name="Google Shape;809;p26"/>
          <p:cNvCxnSpPr/>
          <p:nvPr/>
        </p:nvCxnSpPr>
        <p:spPr>
          <a:xfrm rot="10800000">
            <a:off x="663450" y="-13575"/>
            <a:ext cx="0" cy="294000"/>
          </a:xfrm>
          <a:prstGeom prst="straightConnector1">
            <a:avLst/>
          </a:prstGeom>
          <a:noFill/>
          <a:ln cap="flat" cmpd="sng" w="28575">
            <a:solidFill>
              <a:schemeClr val="lt2"/>
            </a:solidFill>
            <a:prstDash val="solid"/>
            <a:round/>
            <a:headEnd len="med" w="med" type="none"/>
            <a:tailEnd len="med" w="med" type="none"/>
          </a:ln>
        </p:spPr>
      </p:cxnSp>
      <p:cxnSp>
        <p:nvCxnSpPr>
          <p:cNvPr id="810" name="Google Shape;810;p26"/>
          <p:cNvCxnSpPr/>
          <p:nvPr/>
        </p:nvCxnSpPr>
        <p:spPr>
          <a:xfrm rot="10800000">
            <a:off x="878900" y="-34275"/>
            <a:ext cx="0" cy="314700"/>
          </a:xfrm>
          <a:prstGeom prst="straightConnector1">
            <a:avLst/>
          </a:prstGeom>
          <a:noFill/>
          <a:ln cap="flat" cmpd="sng" w="28575">
            <a:solidFill>
              <a:schemeClr val="lt2"/>
            </a:solidFill>
            <a:prstDash val="solid"/>
            <a:round/>
            <a:headEnd len="med" w="med" type="none"/>
            <a:tailEnd len="med" w="med" type="none"/>
          </a:ln>
        </p:spPr>
      </p:cxnSp>
      <p:cxnSp>
        <p:nvCxnSpPr>
          <p:cNvPr id="811" name="Google Shape;811;p26"/>
          <p:cNvCxnSpPr/>
          <p:nvPr/>
        </p:nvCxnSpPr>
        <p:spPr>
          <a:xfrm rot="10800000">
            <a:off x="1094350" y="-27375"/>
            <a:ext cx="0" cy="307800"/>
          </a:xfrm>
          <a:prstGeom prst="straightConnector1">
            <a:avLst/>
          </a:prstGeom>
          <a:noFill/>
          <a:ln cap="flat" cmpd="sng" w="28575">
            <a:solidFill>
              <a:schemeClr val="lt2"/>
            </a:solidFill>
            <a:prstDash val="solid"/>
            <a:round/>
            <a:headEnd len="med" w="med" type="none"/>
            <a:tailEnd len="med" w="med" type="none"/>
          </a:ln>
        </p:spPr>
      </p:cxnSp>
      <p:cxnSp>
        <p:nvCxnSpPr>
          <p:cNvPr id="812" name="Google Shape;812;p26"/>
          <p:cNvCxnSpPr/>
          <p:nvPr/>
        </p:nvCxnSpPr>
        <p:spPr>
          <a:xfrm>
            <a:off x="8187200" y="4904100"/>
            <a:ext cx="0" cy="259800"/>
          </a:xfrm>
          <a:prstGeom prst="straightConnector1">
            <a:avLst/>
          </a:prstGeom>
          <a:noFill/>
          <a:ln cap="flat" cmpd="sng" w="28575">
            <a:solidFill>
              <a:schemeClr val="lt2"/>
            </a:solidFill>
            <a:prstDash val="solid"/>
            <a:round/>
            <a:headEnd len="med" w="med" type="none"/>
            <a:tailEnd len="med" w="med" type="none"/>
          </a:ln>
        </p:spPr>
      </p:cxnSp>
      <p:cxnSp>
        <p:nvCxnSpPr>
          <p:cNvPr id="813" name="Google Shape;813;p26"/>
          <p:cNvCxnSpPr/>
          <p:nvPr/>
        </p:nvCxnSpPr>
        <p:spPr>
          <a:xfrm>
            <a:off x="7959208" y="4904100"/>
            <a:ext cx="0" cy="280500"/>
          </a:xfrm>
          <a:prstGeom prst="straightConnector1">
            <a:avLst/>
          </a:prstGeom>
          <a:noFill/>
          <a:ln cap="flat" cmpd="sng" w="28575">
            <a:solidFill>
              <a:schemeClr val="lt2"/>
            </a:solidFill>
            <a:prstDash val="solid"/>
            <a:round/>
            <a:headEnd len="med" w="med" type="none"/>
            <a:tailEnd len="med" w="med" type="none"/>
          </a:ln>
        </p:spPr>
      </p:cxnSp>
      <p:cxnSp>
        <p:nvCxnSpPr>
          <p:cNvPr id="814" name="Google Shape;814;p26"/>
          <p:cNvCxnSpPr/>
          <p:nvPr/>
        </p:nvCxnSpPr>
        <p:spPr>
          <a:xfrm>
            <a:off x="7731225" y="4904100"/>
            <a:ext cx="0" cy="274800"/>
          </a:xfrm>
          <a:prstGeom prst="straightConnector1">
            <a:avLst/>
          </a:prstGeom>
          <a:noFill/>
          <a:ln cap="flat" cmpd="sng" w="28575">
            <a:solidFill>
              <a:schemeClr val="lt2"/>
            </a:solidFill>
            <a:prstDash val="solid"/>
            <a:round/>
            <a:headEnd len="med" w="med" type="none"/>
            <a:tailEnd len="med" w="med" type="none"/>
          </a:ln>
        </p:spPr>
      </p:cxnSp>
      <p:cxnSp>
        <p:nvCxnSpPr>
          <p:cNvPr id="815" name="Google Shape;815;p26"/>
          <p:cNvCxnSpPr/>
          <p:nvPr/>
        </p:nvCxnSpPr>
        <p:spPr>
          <a:xfrm>
            <a:off x="7503225" y="4904100"/>
            <a:ext cx="0" cy="280500"/>
          </a:xfrm>
          <a:prstGeom prst="straightConnector1">
            <a:avLst/>
          </a:prstGeom>
          <a:noFill/>
          <a:ln cap="flat" cmpd="sng" w="28575">
            <a:solidFill>
              <a:schemeClr val="lt2"/>
            </a:solidFill>
            <a:prstDash val="solid"/>
            <a:round/>
            <a:headEnd len="med" w="med" type="none"/>
            <a:tailEnd len="med" w="med" type="none"/>
          </a:ln>
        </p:spPr>
      </p:cxnSp>
      <p:sp>
        <p:nvSpPr>
          <p:cNvPr id="816" name="Google Shape;816;p2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817" name="Google Shape;817;p26"/>
          <p:cNvSpPr txBox="1"/>
          <p:nvPr>
            <p:ph idx="1" type="subTitle"/>
          </p:nvPr>
        </p:nvSpPr>
        <p:spPr>
          <a:xfrm>
            <a:off x="1884760" y="2199855"/>
            <a:ext cx="2429400" cy="665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18" name="Google Shape;818;p26"/>
          <p:cNvSpPr txBox="1"/>
          <p:nvPr>
            <p:ph idx="2" type="subTitle"/>
          </p:nvPr>
        </p:nvSpPr>
        <p:spPr>
          <a:xfrm>
            <a:off x="4829840" y="2199855"/>
            <a:ext cx="2429400" cy="665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19" name="Google Shape;819;p26"/>
          <p:cNvSpPr txBox="1"/>
          <p:nvPr>
            <p:ph idx="3" type="subTitle"/>
          </p:nvPr>
        </p:nvSpPr>
        <p:spPr>
          <a:xfrm>
            <a:off x="1884760" y="3842730"/>
            <a:ext cx="2429400" cy="665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20" name="Google Shape;820;p26"/>
          <p:cNvSpPr txBox="1"/>
          <p:nvPr>
            <p:ph idx="4" type="subTitle"/>
          </p:nvPr>
        </p:nvSpPr>
        <p:spPr>
          <a:xfrm>
            <a:off x="4829840" y="3842730"/>
            <a:ext cx="2429400" cy="665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21" name="Google Shape;821;p26"/>
          <p:cNvSpPr txBox="1"/>
          <p:nvPr>
            <p:ph idx="5" type="subTitle"/>
          </p:nvPr>
        </p:nvSpPr>
        <p:spPr>
          <a:xfrm>
            <a:off x="1884760" y="1410077"/>
            <a:ext cx="2429400" cy="865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Bebas Neue"/>
              <a:buNone/>
              <a:defRPr sz="2200">
                <a:solidFill>
                  <a:schemeClr val="dk1"/>
                </a:solidFill>
                <a:latin typeface="Albert Sans SemiBold"/>
                <a:ea typeface="Albert Sans SemiBold"/>
                <a:cs typeface="Albert Sans SemiBold"/>
                <a:sym typeface="Albert Sans SemiBold"/>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822" name="Google Shape;822;p26"/>
          <p:cNvSpPr txBox="1"/>
          <p:nvPr>
            <p:ph idx="6" type="subTitle"/>
          </p:nvPr>
        </p:nvSpPr>
        <p:spPr>
          <a:xfrm>
            <a:off x="1884760" y="3053127"/>
            <a:ext cx="2429400" cy="865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Bebas Neue"/>
              <a:buNone/>
              <a:defRPr sz="2200">
                <a:solidFill>
                  <a:schemeClr val="dk1"/>
                </a:solidFill>
                <a:latin typeface="Albert Sans SemiBold"/>
                <a:ea typeface="Albert Sans SemiBold"/>
                <a:cs typeface="Albert Sans SemiBold"/>
                <a:sym typeface="Albert Sans SemiBold"/>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823" name="Google Shape;823;p26"/>
          <p:cNvSpPr txBox="1"/>
          <p:nvPr>
            <p:ph idx="7" type="subTitle"/>
          </p:nvPr>
        </p:nvSpPr>
        <p:spPr>
          <a:xfrm>
            <a:off x="4829835" y="1410077"/>
            <a:ext cx="2429400" cy="865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Bebas Neue"/>
              <a:buNone/>
              <a:defRPr sz="2200">
                <a:solidFill>
                  <a:schemeClr val="dk1"/>
                </a:solidFill>
                <a:latin typeface="Albert Sans SemiBold"/>
                <a:ea typeface="Albert Sans SemiBold"/>
                <a:cs typeface="Albert Sans SemiBold"/>
                <a:sym typeface="Albert Sans SemiBold"/>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824" name="Google Shape;824;p26"/>
          <p:cNvSpPr txBox="1"/>
          <p:nvPr>
            <p:ph idx="8" type="subTitle"/>
          </p:nvPr>
        </p:nvSpPr>
        <p:spPr>
          <a:xfrm>
            <a:off x="4829835" y="3053127"/>
            <a:ext cx="2429400" cy="865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Bebas Neue"/>
              <a:buNone/>
              <a:defRPr sz="2200">
                <a:solidFill>
                  <a:schemeClr val="dk1"/>
                </a:solidFill>
                <a:latin typeface="Albert Sans SemiBold"/>
                <a:ea typeface="Albert Sans SemiBold"/>
                <a:cs typeface="Albert Sans SemiBold"/>
                <a:sym typeface="Albert Sans SemiBold"/>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825" name="Google Shape;825;p26"/>
          <p:cNvSpPr/>
          <p:nvPr/>
        </p:nvSpPr>
        <p:spPr>
          <a:xfrm>
            <a:off x="1694940" y="4845169"/>
            <a:ext cx="102600" cy="102600"/>
          </a:xfrm>
          <a:prstGeom prst="ellipse">
            <a:avLst/>
          </a:prstGeom>
          <a:solidFill>
            <a:schemeClr val="lt1"/>
          </a:solidFill>
          <a:ln cap="flat" cmpd="sng" w="285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26"/>
          <p:cNvSpPr/>
          <p:nvPr/>
        </p:nvSpPr>
        <p:spPr>
          <a:xfrm>
            <a:off x="6311615" y="4845169"/>
            <a:ext cx="102600" cy="102600"/>
          </a:xfrm>
          <a:prstGeom prst="ellipse">
            <a:avLst/>
          </a:prstGeom>
          <a:solidFill>
            <a:schemeClr val="lt1"/>
          </a:solidFill>
          <a:ln cap="flat" cmpd="sng" w="285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26"/>
          <p:cNvSpPr/>
          <p:nvPr/>
        </p:nvSpPr>
        <p:spPr>
          <a:xfrm>
            <a:off x="8245615" y="228501"/>
            <a:ext cx="102600" cy="102600"/>
          </a:xfrm>
          <a:prstGeom prst="ellipse">
            <a:avLst/>
          </a:prstGeom>
          <a:solidFill>
            <a:schemeClr val="lt1"/>
          </a:solidFill>
          <a:ln cap="flat" cmpd="sng" w="285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828" name="Shape 828"/>
        <p:cNvGrpSpPr/>
        <p:nvPr/>
      </p:nvGrpSpPr>
      <p:grpSpPr>
        <a:xfrm>
          <a:off x="0" y="0"/>
          <a:ext cx="0" cy="0"/>
          <a:chOff x="0" y="0"/>
          <a:chExt cx="0" cy="0"/>
        </a:xfrm>
      </p:grpSpPr>
      <p:sp>
        <p:nvSpPr>
          <p:cNvPr id="829" name="Google Shape;829;p2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830" name="Google Shape;830;p27"/>
          <p:cNvSpPr txBox="1"/>
          <p:nvPr>
            <p:ph idx="1" type="subTitle"/>
          </p:nvPr>
        </p:nvSpPr>
        <p:spPr>
          <a:xfrm>
            <a:off x="834413" y="1994133"/>
            <a:ext cx="2260500" cy="635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31" name="Google Shape;831;p27"/>
          <p:cNvSpPr txBox="1"/>
          <p:nvPr>
            <p:ph idx="2" type="subTitle"/>
          </p:nvPr>
        </p:nvSpPr>
        <p:spPr>
          <a:xfrm>
            <a:off x="3443138" y="1994133"/>
            <a:ext cx="2256000" cy="635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32" name="Google Shape;832;p27"/>
          <p:cNvSpPr txBox="1"/>
          <p:nvPr>
            <p:ph idx="3" type="subTitle"/>
          </p:nvPr>
        </p:nvSpPr>
        <p:spPr>
          <a:xfrm>
            <a:off x="834125" y="3501502"/>
            <a:ext cx="2260500" cy="635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33" name="Google Shape;833;p27"/>
          <p:cNvSpPr txBox="1"/>
          <p:nvPr>
            <p:ph idx="4" type="subTitle"/>
          </p:nvPr>
        </p:nvSpPr>
        <p:spPr>
          <a:xfrm>
            <a:off x="3442979" y="3501502"/>
            <a:ext cx="2256000" cy="635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34" name="Google Shape;834;p27"/>
          <p:cNvSpPr txBox="1"/>
          <p:nvPr>
            <p:ph idx="5" type="subTitle"/>
          </p:nvPr>
        </p:nvSpPr>
        <p:spPr>
          <a:xfrm>
            <a:off x="6045163" y="1994127"/>
            <a:ext cx="2260500" cy="635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35" name="Google Shape;835;p27"/>
          <p:cNvSpPr txBox="1"/>
          <p:nvPr>
            <p:ph idx="6" type="subTitle"/>
          </p:nvPr>
        </p:nvSpPr>
        <p:spPr>
          <a:xfrm>
            <a:off x="6044875" y="3501502"/>
            <a:ext cx="2265000" cy="635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36" name="Google Shape;836;p27"/>
          <p:cNvSpPr txBox="1"/>
          <p:nvPr>
            <p:ph idx="7" type="subTitle"/>
          </p:nvPr>
        </p:nvSpPr>
        <p:spPr>
          <a:xfrm>
            <a:off x="838851" y="1623401"/>
            <a:ext cx="2251500" cy="49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Bebas Neue"/>
              <a:buNone/>
              <a:defRPr sz="2200">
                <a:solidFill>
                  <a:schemeClr val="dk1"/>
                </a:solidFill>
                <a:latin typeface="Albert Sans SemiBold"/>
                <a:ea typeface="Albert Sans SemiBold"/>
                <a:cs typeface="Albert Sans SemiBold"/>
                <a:sym typeface="Albert Sans SemiBold"/>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837" name="Google Shape;837;p27"/>
          <p:cNvSpPr txBox="1"/>
          <p:nvPr>
            <p:ph idx="8" type="subTitle"/>
          </p:nvPr>
        </p:nvSpPr>
        <p:spPr>
          <a:xfrm>
            <a:off x="3447567" y="1623401"/>
            <a:ext cx="2246700" cy="49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Bebas Neue"/>
              <a:buNone/>
              <a:defRPr sz="2200">
                <a:solidFill>
                  <a:schemeClr val="dk1"/>
                </a:solidFill>
                <a:latin typeface="Albert Sans SemiBold"/>
                <a:ea typeface="Albert Sans SemiBold"/>
                <a:cs typeface="Albert Sans SemiBold"/>
                <a:sym typeface="Albert Sans SemiBold"/>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838" name="Google Shape;838;p27"/>
          <p:cNvSpPr txBox="1"/>
          <p:nvPr>
            <p:ph idx="9" type="subTitle"/>
          </p:nvPr>
        </p:nvSpPr>
        <p:spPr>
          <a:xfrm>
            <a:off x="6049586" y="1623401"/>
            <a:ext cx="2260500" cy="49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Bebas Neue"/>
              <a:buNone/>
              <a:defRPr sz="2200">
                <a:solidFill>
                  <a:schemeClr val="dk1"/>
                </a:solidFill>
                <a:latin typeface="Albert Sans SemiBold"/>
                <a:ea typeface="Albert Sans SemiBold"/>
                <a:cs typeface="Albert Sans SemiBold"/>
                <a:sym typeface="Albert Sans SemiBold"/>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839" name="Google Shape;839;p27"/>
          <p:cNvSpPr txBox="1"/>
          <p:nvPr>
            <p:ph idx="13" type="subTitle"/>
          </p:nvPr>
        </p:nvSpPr>
        <p:spPr>
          <a:xfrm>
            <a:off x="838564" y="3128321"/>
            <a:ext cx="2251500" cy="49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Bebas Neue"/>
              <a:buNone/>
              <a:defRPr sz="2200">
                <a:solidFill>
                  <a:schemeClr val="dk1"/>
                </a:solidFill>
                <a:latin typeface="Albert Sans SemiBold"/>
                <a:ea typeface="Albert Sans SemiBold"/>
                <a:cs typeface="Albert Sans SemiBold"/>
                <a:sym typeface="Albert Sans SemiBold"/>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840" name="Google Shape;840;p27"/>
          <p:cNvSpPr txBox="1"/>
          <p:nvPr>
            <p:ph idx="14" type="subTitle"/>
          </p:nvPr>
        </p:nvSpPr>
        <p:spPr>
          <a:xfrm>
            <a:off x="3447280" y="3128321"/>
            <a:ext cx="2246700" cy="49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Bebas Neue"/>
              <a:buNone/>
              <a:defRPr sz="2200">
                <a:solidFill>
                  <a:schemeClr val="dk1"/>
                </a:solidFill>
                <a:latin typeface="Albert Sans SemiBold"/>
                <a:ea typeface="Albert Sans SemiBold"/>
                <a:cs typeface="Albert Sans SemiBold"/>
                <a:sym typeface="Albert Sans SemiBold"/>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841" name="Google Shape;841;p27"/>
          <p:cNvSpPr txBox="1"/>
          <p:nvPr>
            <p:ph idx="15" type="subTitle"/>
          </p:nvPr>
        </p:nvSpPr>
        <p:spPr>
          <a:xfrm>
            <a:off x="6049322" y="3128321"/>
            <a:ext cx="2256000" cy="49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Bebas Neue"/>
              <a:buNone/>
              <a:defRPr sz="2200">
                <a:solidFill>
                  <a:schemeClr val="dk1"/>
                </a:solidFill>
                <a:latin typeface="Albert Sans SemiBold"/>
                <a:ea typeface="Albert Sans SemiBold"/>
                <a:cs typeface="Albert Sans SemiBold"/>
                <a:sym typeface="Albert Sans SemiBold"/>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842" name="Google Shape;842;p27"/>
          <p:cNvSpPr/>
          <p:nvPr/>
        </p:nvSpPr>
        <p:spPr>
          <a:xfrm>
            <a:off x="5752250" y="1511575"/>
            <a:ext cx="3033425" cy="3686650"/>
          </a:xfrm>
          <a:custGeom>
            <a:rect b="b" l="l" r="r" t="t"/>
            <a:pathLst>
              <a:path extrusionOk="0" h="147466" w="121337">
                <a:moveTo>
                  <a:pt x="0" y="147466"/>
                </a:moveTo>
                <a:lnTo>
                  <a:pt x="0" y="135154"/>
                </a:lnTo>
                <a:lnTo>
                  <a:pt x="102596" y="135154"/>
                </a:lnTo>
                <a:lnTo>
                  <a:pt x="121337" y="116413"/>
                </a:lnTo>
                <a:lnTo>
                  <a:pt x="121337" y="0"/>
                </a:lnTo>
              </a:path>
            </a:pathLst>
          </a:custGeom>
          <a:noFill/>
          <a:ln cap="flat" cmpd="sng" w="28575">
            <a:solidFill>
              <a:schemeClr val="lt2"/>
            </a:solidFill>
            <a:prstDash val="solid"/>
            <a:round/>
            <a:headEnd len="med" w="med" type="none"/>
            <a:tailEnd len="med" w="med" type="none"/>
          </a:ln>
        </p:spPr>
      </p:sp>
      <p:grpSp>
        <p:nvGrpSpPr>
          <p:cNvPr id="843" name="Google Shape;843;p27"/>
          <p:cNvGrpSpPr/>
          <p:nvPr/>
        </p:nvGrpSpPr>
        <p:grpSpPr>
          <a:xfrm>
            <a:off x="8490975" y="1040460"/>
            <a:ext cx="520834" cy="471110"/>
            <a:chOff x="361850" y="2985150"/>
            <a:chExt cx="632925" cy="572500"/>
          </a:xfrm>
        </p:grpSpPr>
        <p:sp>
          <p:nvSpPr>
            <p:cNvPr id="844" name="Google Shape;844;p27"/>
            <p:cNvSpPr/>
            <p:nvPr/>
          </p:nvSpPr>
          <p:spPr>
            <a:xfrm>
              <a:off x="883625" y="3021350"/>
              <a:ext cx="111150" cy="24825"/>
            </a:xfrm>
            <a:custGeom>
              <a:rect b="b" l="l" r="r" t="t"/>
              <a:pathLst>
                <a:path extrusionOk="0" h="993" w="4446">
                  <a:moveTo>
                    <a:pt x="1" y="1"/>
                  </a:moveTo>
                  <a:lnTo>
                    <a:pt x="1" y="992"/>
                  </a:lnTo>
                  <a:lnTo>
                    <a:pt x="4194" y="992"/>
                  </a:lnTo>
                  <a:cubicBezTo>
                    <a:pt x="4333" y="992"/>
                    <a:pt x="4445" y="879"/>
                    <a:pt x="4445" y="740"/>
                  </a:cubicBezTo>
                  <a:lnTo>
                    <a:pt x="4445" y="254"/>
                  </a:lnTo>
                  <a:cubicBezTo>
                    <a:pt x="4445" y="114"/>
                    <a:pt x="4333" y="1"/>
                    <a:pt x="41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27"/>
            <p:cNvSpPr/>
            <p:nvPr/>
          </p:nvSpPr>
          <p:spPr>
            <a:xfrm>
              <a:off x="833100" y="3021350"/>
              <a:ext cx="66175" cy="24825"/>
            </a:xfrm>
            <a:custGeom>
              <a:rect b="b" l="l" r="r" t="t"/>
              <a:pathLst>
                <a:path extrusionOk="0" h="993" w="2647">
                  <a:moveTo>
                    <a:pt x="0" y="1"/>
                  </a:moveTo>
                  <a:lnTo>
                    <a:pt x="0" y="992"/>
                  </a:lnTo>
                  <a:lnTo>
                    <a:pt x="2151" y="992"/>
                  </a:lnTo>
                  <a:cubicBezTo>
                    <a:pt x="2425" y="992"/>
                    <a:pt x="2646" y="771"/>
                    <a:pt x="2646" y="496"/>
                  </a:cubicBezTo>
                  <a:cubicBezTo>
                    <a:pt x="2646" y="223"/>
                    <a:pt x="2425" y="1"/>
                    <a:pt x="215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27"/>
            <p:cNvSpPr/>
            <p:nvPr/>
          </p:nvSpPr>
          <p:spPr>
            <a:xfrm>
              <a:off x="883625" y="3092525"/>
              <a:ext cx="111150" cy="24800"/>
            </a:xfrm>
            <a:custGeom>
              <a:rect b="b" l="l" r="r" t="t"/>
              <a:pathLst>
                <a:path extrusionOk="0" h="992" w="4446">
                  <a:moveTo>
                    <a:pt x="1" y="0"/>
                  </a:moveTo>
                  <a:lnTo>
                    <a:pt x="1" y="992"/>
                  </a:lnTo>
                  <a:lnTo>
                    <a:pt x="4194" y="992"/>
                  </a:lnTo>
                  <a:cubicBezTo>
                    <a:pt x="4333" y="992"/>
                    <a:pt x="4445" y="878"/>
                    <a:pt x="4445" y="739"/>
                  </a:cubicBezTo>
                  <a:lnTo>
                    <a:pt x="4445" y="253"/>
                  </a:lnTo>
                  <a:cubicBezTo>
                    <a:pt x="4445" y="114"/>
                    <a:pt x="4333" y="0"/>
                    <a:pt x="41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27"/>
            <p:cNvSpPr/>
            <p:nvPr/>
          </p:nvSpPr>
          <p:spPr>
            <a:xfrm>
              <a:off x="833100" y="3092525"/>
              <a:ext cx="66175" cy="24800"/>
            </a:xfrm>
            <a:custGeom>
              <a:rect b="b" l="l" r="r" t="t"/>
              <a:pathLst>
                <a:path extrusionOk="0" h="992" w="2647">
                  <a:moveTo>
                    <a:pt x="0" y="0"/>
                  </a:moveTo>
                  <a:lnTo>
                    <a:pt x="0" y="992"/>
                  </a:lnTo>
                  <a:lnTo>
                    <a:pt x="2151" y="992"/>
                  </a:lnTo>
                  <a:cubicBezTo>
                    <a:pt x="2425" y="992"/>
                    <a:pt x="2646" y="769"/>
                    <a:pt x="2646" y="496"/>
                  </a:cubicBezTo>
                  <a:cubicBezTo>
                    <a:pt x="2646" y="223"/>
                    <a:pt x="2425" y="0"/>
                    <a:pt x="215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27"/>
            <p:cNvSpPr/>
            <p:nvPr/>
          </p:nvSpPr>
          <p:spPr>
            <a:xfrm>
              <a:off x="883625" y="3163675"/>
              <a:ext cx="111150" cy="24825"/>
            </a:xfrm>
            <a:custGeom>
              <a:rect b="b" l="l" r="r" t="t"/>
              <a:pathLst>
                <a:path extrusionOk="0" h="993" w="4446">
                  <a:moveTo>
                    <a:pt x="1" y="1"/>
                  </a:moveTo>
                  <a:lnTo>
                    <a:pt x="1" y="992"/>
                  </a:lnTo>
                  <a:lnTo>
                    <a:pt x="4194" y="992"/>
                  </a:lnTo>
                  <a:cubicBezTo>
                    <a:pt x="4333" y="992"/>
                    <a:pt x="4445" y="879"/>
                    <a:pt x="4445" y="740"/>
                  </a:cubicBezTo>
                  <a:lnTo>
                    <a:pt x="4445" y="253"/>
                  </a:lnTo>
                  <a:cubicBezTo>
                    <a:pt x="4445" y="114"/>
                    <a:pt x="4333" y="1"/>
                    <a:pt x="41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27"/>
            <p:cNvSpPr/>
            <p:nvPr/>
          </p:nvSpPr>
          <p:spPr>
            <a:xfrm>
              <a:off x="833100" y="3163675"/>
              <a:ext cx="66175" cy="24825"/>
            </a:xfrm>
            <a:custGeom>
              <a:rect b="b" l="l" r="r" t="t"/>
              <a:pathLst>
                <a:path extrusionOk="0" h="993" w="2647">
                  <a:moveTo>
                    <a:pt x="0" y="1"/>
                  </a:moveTo>
                  <a:lnTo>
                    <a:pt x="0" y="992"/>
                  </a:lnTo>
                  <a:lnTo>
                    <a:pt x="2151" y="992"/>
                  </a:lnTo>
                  <a:cubicBezTo>
                    <a:pt x="2425" y="992"/>
                    <a:pt x="2646" y="770"/>
                    <a:pt x="2646" y="496"/>
                  </a:cubicBezTo>
                  <a:cubicBezTo>
                    <a:pt x="2646" y="222"/>
                    <a:pt x="2425" y="1"/>
                    <a:pt x="215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27"/>
            <p:cNvSpPr/>
            <p:nvPr/>
          </p:nvSpPr>
          <p:spPr>
            <a:xfrm>
              <a:off x="883625" y="3234850"/>
              <a:ext cx="111150" cy="24800"/>
            </a:xfrm>
            <a:custGeom>
              <a:rect b="b" l="l" r="r" t="t"/>
              <a:pathLst>
                <a:path extrusionOk="0" h="992" w="4446">
                  <a:moveTo>
                    <a:pt x="1" y="0"/>
                  </a:moveTo>
                  <a:lnTo>
                    <a:pt x="1" y="992"/>
                  </a:lnTo>
                  <a:lnTo>
                    <a:pt x="4194" y="992"/>
                  </a:lnTo>
                  <a:cubicBezTo>
                    <a:pt x="4333" y="992"/>
                    <a:pt x="4445" y="878"/>
                    <a:pt x="4445" y="739"/>
                  </a:cubicBezTo>
                  <a:lnTo>
                    <a:pt x="4445" y="253"/>
                  </a:lnTo>
                  <a:cubicBezTo>
                    <a:pt x="4445" y="113"/>
                    <a:pt x="4333" y="0"/>
                    <a:pt x="41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27"/>
            <p:cNvSpPr/>
            <p:nvPr/>
          </p:nvSpPr>
          <p:spPr>
            <a:xfrm>
              <a:off x="833100" y="3234850"/>
              <a:ext cx="66175" cy="24800"/>
            </a:xfrm>
            <a:custGeom>
              <a:rect b="b" l="l" r="r" t="t"/>
              <a:pathLst>
                <a:path extrusionOk="0" h="992" w="2647">
                  <a:moveTo>
                    <a:pt x="0" y="0"/>
                  </a:moveTo>
                  <a:lnTo>
                    <a:pt x="0" y="992"/>
                  </a:lnTo>
                  <a:lnTo>
                    <a:pt x="2151" y="992"/>
                  </a:lnTo>
                  <a:cubicBezTo>
                    <a:pt x="2425" y="992"/>
                    <a:pt x="2646" y="769"/>
                    <a:pt x="2646" y="496"/>
                  </a:cubicBezTo>
                  <a:cubicBezTo>
                    <a:pt x="2646" y="222"/>
                    <a:pt x="2425" y="0"/>
                    <a:pt x="215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27"/>
            <p:cNvSpPr/>
            <p:nvPr/>
          </p:nvSpPr>
          <p:spPr>
            <a:xfrm>
              <a:off x="883625" y="3306000"/>
              <a:ext cx="111150" cy="24800"/>
            </a:xfrm>
            <a:custGeom>
              <a:rect b="b" l="l" r="r" t="t"/>
              <a:pathLst>
                <a:path extrusionOk="0" h="992" w="4446">
                  <a:moveTo>
                    <a:pt x="1" y="1"/>
                  </a:moveTo>
                  <a:lnTo>
                    <a:pt x="1" y="991"/>
                  </a:lnTo>
                  <a:lnTo>
                    <a:pt x="4194" y="991"/>
                  </a:lnTo>
                  <a:cubicBezTo>
                    <a:pt x="4333" y="991"/>
                    <a:pt x="4445" y="879"/>
                    <a:pt x="4445" y="739"/>
                  </a:cubicBezTo>
                  <a:lnTo>
                    <a:pt x="4445" y="253"/>
                  </a:lnTo>
                  <a:cubicBezTo>
                    <a:pt x="4445" y="113"/>
                    <a:pt x="4333" y="1"/>
                    <a:pt x="41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27"/>
            <p:cNvSpPr/>
            <p:nvPr/>
          </p:nvSpPr>
          <p:spPr>
            <a:xfrm>
              <a:off x="833100" y="3306000"/>
              <a:ext cx="66175" cy="24800"/>
            </a:xfrm>
            <a:custGeom>
              <a:rect b="b" l="l" r="r" t="t"/>
              <a:pathLst>
                <a:path extrusionOk="0" h="992" w="2647">
                  <a:moveTo>
                    <a:pt x="0" y="1"/>
                  </a:moveTo>
                  <a:lnTo>
                    <a:pt x="0" y="991"/>
                  </a:lnTo>
                  <a:lnTo>
                    <a:pt x="2151" y="991"/>
                  </a:lnTo>
                  <a:cubicBezTo>
                    <a:pt x="2425" y="991"/>
                    <a:pt x="2646" y="770"/>
                    <a:pt x="2646" y="496"/>
                  </a:cubicBezTo>
                  <a:cubicBezTo>
                    <a:pt x="2646" y="222"/>
                    <a:pt x="2425" y="1"/>
                    <a:pt x="215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27"/>
            <p:cNvSpPr/>
            <p:nvPr/>
          </p:nvSpPr>
          <p:spPr>
            <a:xfrm>
              <a:off x="883625" y="3377150"/>
              <a:ext cx="111150" cy="24800"/>
            </a:xfrm>
            <a:custGeom>
              <a:rect b="b" l="l" r="r" t="t"/>
              <a:pathLst>
                <a:path extrusionOk="0" h="992" w="4446">
                  <a:moveTo>
                    <a:pt x="1" y="0"/>
                  </a:moveTo>
                  <a:lnTo>
                    <a:pt x="1" y="992"/>
                  </a:lnTo>
                  <a:lnTo>
                    <a:pt x="4194" y="992"/>
                  </a:lnTo>
                  <a:cubicBezTo>
                    <a:pt x="4333" y="992"/>
                    <a:pt x="4445" y="879"/>
                    <a:pt x="4445" y="739"/>
                  </a:cubicBezTo>
                  <a:lnTo>
                    <a:pt x="4445" y="253"/>
                  </a:lnTo>
                  <a:cubicBezTo>
                    <a:pt x="4445" y="114"/>
                    <a:pt x="4333" y="0"/>
                    <a:pt x="41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27"/>
            <p:cNvSpPr/>
            <p:nvPr/>
          </p:nvSpPr>
          <p:spPr>
            <a:xfrm>
              <a:off x="833100" y="3377150"/>
              <a:ext cx="66175" cy="24800"/>
            </a:xfrm>
            <a:custGeom>
              <a:rect b="b" l="l" r="r" t="t"/>
              <a:pathLst>
                <a:path extrusionOk="0" h="992" w="2647">
                  <a:moveTo>
                    <a:pt x="0" y="0"/>
                  </a:moveTo>
                  <a:lnTo>
                    <a:pt x="0" y="992"/>
                  </a:lnTo>
                  <a:lnTo>
                    <a:pt x="2151" y="992"/>
                  </a:lnTo>
                  <a:cubicBezTo>
                    <a:pt x="2425" y="992"/>
                    <a:pt x="2646" y="770"/>
                    <a:pt x="2646" y="497"/>
                  </a:cubicBezTo>
                  <a:cubicBezTo>
                    <a:pt x="2646" y="223"/>
                    <a:pt x="2425" y="0"/>
                    <a:pt x="215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27"/>
            <p:cNvSpPr/>
            <p:nvPr/>
          </p:nvSpPr>
          <p:spPr>
            <a:xfrm>
              <a:off x="883625" y="3448300"/>
              <a:ext cx="111150" cy="24825"/>
            </a:xfrm>
            <a:custGeom>
              <a:rect b="b" l="l" r="r" t="t"/>
              <a:pathLst>
                <a:path extrusionOk="0" h="993" w="4446">
                  <a:moveTo>
                    <a:pt x="1" y="1"/>
                  </a:moveTo>
                  <a:lnTo>
                    <a:pt x="1" y="992"/>
                  </a:lnTo>
                  <a:lnTo>
                    <a:pt x="4194" y="992"/>
                  </a:lnTo>
                  <a:cubicBezTo>
                    <a:pt x="4333" y="992"/>
                    <a:pt x="4445" y="879"/>
                    <a:pt x="4445" y="740"/>
                  </a:cubicBezTo>
                  <a:lnTo>
                    <a:pt x="4445" y="253"/>
                  </a:lnTo>
                  <a:cubicBezTo>
                    <a:pt x="4445" y="114"/>
                    <a:pt x="4333" y="1"/>
                    <a:pt x="41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27"/>
            <p:cNvSpPr/>
            <p:nvPr/>
          </p:nvSpPr>
          <p:spPr>
            <a:xfrm>
              <a:off x="833100" y="3448300"/>
              <a:ext cx="66175" cy="24825"/>
            </a:xfrm>
            <a:custGeom>
              <a:rect b="b" l="l" r="r" t="t"/>
              <a:pathLst>
                <a:path extrusionOk="0" h="993" w="2647">
                  <a:moveTo>
                    <a:pt x="0" y="1"/>
                  </a:moveTo>
                  <a:lnTo>
                    <a:pt x="0" y="992"/>
                  </a:lnTo>
                  <a:lnTo>
                    <a:pt x="2151" y="992"/>
                  </a:lnTo>
                  <a:cubicBezTo>
                    <a:pt x="2425" y="992"/>
                    <a:pt x="2646" y="771"/>
                    <a:pt x="2646" y="497"/>
                  </a:cubicBezTo>
                  <a:cubicBezTo>
                    <a:pt x="2646" y="223"/>
                    <a:pt x="2425" y="1"/>
                    <a:pt x="215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27"/>
            <p:cNvSpPr/>
            <p:nvPr/>
          </p:nvSpPr>
          <p:spPr>
            <a:xfrm>
              <a:off x="883625" y="3519475"/>
              <a:ext cx="111150" cy="24800"/>
            </a:xfrm>
            <a:custGeom>
              <a:rect b="b" l="l" r="r" t="t"/>
              <a:pathLst>
                <a:path extrusionOk="0" h="992" w="4446">
                  <a:moveTo>
                    <a:pt x="1" y="0"/>
                  </a:moveTo>
                  <a:lnTo>
                    <a:pt x="1" y="992"/>
                  </a:lnTo>
                  <a:lnTo>
                    <a:pt x="4194" y="992"/>
                  </a:lnTo>
                  <a:cubicBezTo>
                    <a:pt x="4333" y="992"/>
                    <a:pt x="4445" y="878"/>
                    <a:pt x="4445" y="739"/>
                  </a:cubicBezTo>
                  <a:lnTo>
                    <a:pt x="4445" y="253"/>
                  </a:lnTo>
                  <a:cubicBezTo>
                    <a:pt x="4445" y="114"/>
                    <a:pt x="4333" y="0"/>
                    <a:pt x="41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27"/>
            <p:cNvSpPr/>
            <p:nvPr/>
          </p:nvSpPr>
          <p:spPr>
            <a:xfrm>
              <a:off x="833100" y="3519475"/>
              <a:ext cx="66175" cy="24800"/>
            </a:xfrm>
            <a:custGeom>
              <a:rect b="b" l="l" r="r" t="t"/>
              <a:pathLst>
                <a:path extrusionOk="0" h="992" w="2647">
                  <a:moveTo>
                    <a:pt x="0" y="0"/>
                  </a:moveTo>
                  <a:lnTo>
                    <a:pt x="0" y="992"/>
                  </a:lnTo>
                  <a:lnTo>
                    <a:pt x="2151" y="992"/>
                  </a:lnTo>
                  <a:cubicBezTo>
                    <a:pt x="2425" y="992"/>
                    <a:pt x="2646" y="769"/>
                    <a:pt x="2646" y="496"/>
                  </a:cubicBezTo>
                  <a:cubicBezTo>
                    <a:pt x="2646" y="223"/>
                    <a:pt x="2425" y="0"/>
                    <a:pt x="215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27"/>
            <p:cNvSpPr/>
            <p:nvPr/>
          </p:nvSpPr>
          <p:spPr>
            <a:xfrm>
              <a:off x="536675" y="2985150"/>
              <a:ext cx="284200" cy="572500"/>
            </a:xfrm>
            <a:custGeom>
              <a:rect b="b" l="l" r="r" t="t"/>
              <a:pathLst>
                <a:path extrusionOk="0" h="22900" w="11368">
                  <a:moveTo>
                    <a:pt x="608" y="0"/>
                  </a:moveTo>
                  <a:cubicBezTo>
                    <a:pt x="272" y="0"/>
                    <a:pt x="0" y="272"/>
                    <a:pt x="0" y="608"/>
                  </a:cubicBezTo>
                  <a:lnTo>
                    <a:pt x="0" y="22291"/>
                  </a:lnTo>
                  <a:cubicBezTo>
                    <a:pt x="0" y="22627"/>
                    <a:pt x="272" y="22900"/>
                    <a:pt x="608" y="22900"/>
                  </a:cubicBezTo>
                  <a:lnTo>
                    <a:pt x="10760" y="22900"/>
                  </a:lnTo>
                  <a:cubicBezTo>
                    <a:pt x="11096" y="22900"/>
                    <a:pt x="11367" y="22627"/>
                    <a:pt x="11367" y="22291"/>
                  </a:cubicBezTo>
                  <a:lnTo>
                    <a:pt x="11367" y="608"/>
                  </a:lnTo>
                  <a:cubicBezTo>
                    <a:pt x="11367" y="272"/>
                    <a:pt x="11096" y="0"/>
                    <a:pt x="107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27"/>
            <p:cNvSpPr/>
            <p:nvPr/>
          </p:nvSpPr>
          <p:spPr>
            <a:xfrm>
              <a:off x="601375" y="2985150"/>
              <a:ext cx="284225" cy="572500"/>
            </a:xfrm>
            <a:custGeom>
              <a:rect b="b" l="l" r="r" t="t"/>
              <a:pathLst>
                <a:path extrusionOk="0" h="22900" w="11369">
                  <a:moveTo>
                    <a:pt x="608" y="0"/>
                  </a:moveTo>
                  <a:cubicBezTo>
                    <a:pt x="272" y="0"/>
                    <a:pt x="1" y="272"/>
                    <a:pt x="1" y="608"/>
                  </a:cubicBezTo>
                  <a:lnTo>
                    <a:pt x="1" y="22291"/>
                  </a:lnTo>
                  <a:cubicBezTo>
                    <a:pt x="1" y="22627"/>
                    <a:pt x="272" y="22900"/>
                    <a:pt x="608" y="22900"/>
                  </a:cubicBezTo>
                  <a:lnTo>
                    <a:pt x="10760" y="22900"/>
                  </a:lnTo>
                  <a:cubicBezTo>
                    <a:pt x="11096" y="22900"/>
                    <a:pt x="11369" y="22627"/>
                    <a:pt x="11369" y="22291"/>
                  </a:cubicBezTo>
                  <a:lnTo>
                    <a:pt x="11369" y="608"/>
                  </a:lnTo>
                  <a:cubicBezTo>
                    <a:pt x="11369" y="272"/>
                    <a:pt x="11096" y="0"/>
                    <a:pt x="1076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27"/>
            <p:cNvSpPr/>
            <p:nvPr/>
          </p:nvSpPr>
          <p:spPr>
            <a:xfrm>
              <a:off x="361850" y="3021350"/>
              <a:ext cx="159650" cy="24825"/>
            </a:xfrm>
            <a:custGeom>
              <a:rect b="b" l="l" r="r" t="t"/>
              <a:pathLst>
                <a:path extrusionOk="0" h="993" w="6386">
                  <a:moveTo>
                    <a:pt x="253" y="1"/>
                  </a:moveTo>
                  <a:cubicBezTo>
                    <a:pt x="114" y="1"/>
                    <a:pt x="1" y="114"/>
                    <a:pt x="1" y="254"/>
                  </a:cubicBezTo>
                  <a:lnTo>
                    <a:pt x="1" y="740"/>
                  </a:lnTo>
                  <a:cubicBezTo>
                    <a:pt x="1" y="879"/>
                    <a:pt x="114" y="992"/>
                    <a:pt x="253" y="992"/>
                  </a:cubicBezTo>
                  <a:lnTo>
                    <a:pt x="6386" y="992"/>
                  </a:lnTo>
                  <a:lnTo>
                    <a:pt x="63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27"/>
            <p:cNvSpPr/>
            <p:nvPr/>
          </p:nvSpPr>
          <p:spPr>
            <a:xfrm>
              <a:off x="505850" y="3021350"/>
              <a:ext cx="66200" cy="24825"/>
            </a:xfrm>
            <a:custGeom>
              <a:rect b="b" l="l" r="r" t="t"/>
              <a:pathLst>
                <a:path extrusionOk="0" h="993" w="2648">
                  <a:moveTo>
                    <a:pt x="496" y="1"/>
                  </a:moveTo>
                  <a:cubicBezTo>
                    <a:pt x="223" y="1"/>
                    <a:pt x="0" y="223"/>
                    <a:pt x="0" y="496"/>
                  </a:cubicBezTo>
                  <a:cubicBezTo>
                    <a:pt x="0" y="771"/>
                    <a:pt x="223" y="992"/>
                    <a:pt x="496" y="992"/>
                  </a:cubicBezTo>
                  <a:lnTo>
                    <a:pt x="2648" y="992"/>
                  </a:lnTo>
                  <a:lnTo>
                    <a:pt x="264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27"/>
            <p:cNvSpPr/>
            <p:nvPr/>
          </p:nvSpPr>
          <p:spPr>
            <a:xfrm>
              <a:off x="361850" y="3092525"/>
              <a:ext cx="159650" cy="24800"/>
            </a:xfrm>
            <a:custGeom>
              <a:rect b="b" l="l" r="r" t="t"/>
              <a:pathLst>
                <a:path extrusionOk="0" h="992" w="6386">
                  <a:moveTo>
                    <a:pt x="253" y="0"/>
                  </a:moveTo>
                  <a:cubicBezTo>
                    <a:pt x="114" y="0"/>
                    <a:pt x="1" y="114"/>
                    <a:pt x="1" y="253"/>
                  </a:cubicBezTo>
                  <a:lnTo>
                    <a:pt x="1" y="739"/>
                  </a:lnTo>
                  <a:cubicBezTo>
                    <a:pt x="1" y="878"/>
                    <a:pt x="114" y="992"/>
                    <a:pt x="253" y="992"/>
                  </a:cubicBezTo>
                  <a:lnTo>
                    <a:pt x="6386" y="992"/>
                  </a:lnTo>
                  <a:lnTo>
                    <a:pt x="638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27"/>
            <p:cNvSpPr/>
            <p:nvPr/>
          </p:nvSpPr>
          <p:spPr>
            <a:xfrm>
              <a:off x="505850" y="3092525"/>
              <a:ext cx="66200" cy="24800"/>
            </a:xfrm>
            <a:custGeom>
              <a:rect b="b" l="l" r="r" t="t"/>
              <a:pathLst>
                <a:path extrusionOk="0" h="992" w="2648">
                  <a:moveTo>
                    <a:pt x="496" y="0"/>
                  </a:moveTo>
                  <a:cubicBezTo>
                    <a:pt x="223" y="0"/>
                    <a:pt x="0" y="223"/>
                    <a:pt x="0" y="496"/>
                  </a:cubicBezTo>
                  <a:cubicBezTo>
                    <a:pt x="0" y="769"/>
                    <a:pt x="223" y="992"/>
                    <a:pt x="496" y="992"/>
                  </a:cubicBezTo>
                  <a:lnTo>
                    <a:pt x="2648" y="992"/>
                  </a:lnTo>
                  <a:lnTo>
                    <a:pt x="264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27"/>
            <p:cNvSpPr/>
            <p:nvPr/>
          </p:nvSpPr>
          <p:spPr>
            <a:xfrm>
              <a:off x="361850" y="3163675"/>
              <a:ext cx="159650" cy="24825"/>
            </a:xfrm>
            <a:custGeom>
              <a:rect b="b" l="l" r="r" t="t"/>
              <a:pathLst>
                <a:path extrusionOk="0" h="993" w="6386">
                  <a:moveTo>
                    <a:pt x="253" y="1"/>
                  </a:moveTo>
                  <a:cubicBezTo>
                    <a:pt x="114" y="1"/>
                    <a:pt x="1" y="114"/>
                    <a:pt x="1" y="253"/>
                  </a:cubicBezTo>
                  <a:lnTo>
                    <a:pt x="1" y="740"/>
                  </a:lnTo>
                  <a:cubicBezTo>
                    <a:pt x="1" y="879"/>
                    <a:pt x="114" y="992"/>
                    <a:pt x="253" y="992"/>
                  </a:cubicBezTo>
                  <a:lnTo>
                    <a:pt x="6386" y="992"/>
                  </a:lnTo>
                  <a:lnTo>
                    <a:pt x="63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27"/>
            <p:cNvSpPr/>
            <p:nvPr/>
          </p:nvSpPr>
          <p:spPr>
            <a:xfrm>
              <a:off x="505850" y="3163675"/>
              <a:ext cx="66200" cy="24825"/>
            </a:xfrm>
            <a:custGeom>
              <a:rect b="b" l="l" r="r" t="t"/>
              <a:pathLst>
                <a:path extrusionOk="0" h="993" w="2648">
                  <a:moveTo>
                    <a:pt x="496" y="1"/>
                  </a:moveTo>
                  <a:cubicBezTo>
                    <a:pt x="223" y="1"/>
                    <a:pt x="0" y="222"/>
                    <a:pt x="0" y="496"/>
                  </a:cubicBezTo>
                  <a:cubicBezTo>
                    <a:pt x="0" y="770"/>
                    <a:pt x="223" y="992"/>
                    <a:pt x="496" y="992"/>
                  </a:cubicBezTo>
                  <a:lnTo>
                    <a:pt x="2648" y="992"/>
                  </a:lnTo>
                  <a:lnTo>
                    <a:pt x="264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27"/>
            <p:cNvSpPr/>
            <p:nvPr/>
          </p:nvSpPr>
          <p:spPr>
            <a:xfrm>
              <a:off x="361850" y="3234850"/>
              <a:ext cx="159650" cy="24800"/>
            </a:xfrm>
            <a:custGeom>
              <a:rect b="b" l="l" r="r" t="t"/>
              <a:pathLst>
                <a:path extrusionOk="0" h="992" w="6386">
                  <a:moveTo>
                    <a:pt x="253" y="0"/>
                  </a:moveTo>
                  <a:cubicBezTo>
                    <a:pt x="114" y="0"/>
                    <a:pt x="1" y="113"/>
                    <a:pt x="1" y="253"/>
                  </a:cubicBezTo>
                  <a:lnTo>
                    <a:pt x="1" y="739"/>
                  </a:lnTo>
                  <a:cubicBezTo>
                    <a:pt x="1" y="878"/>
                    <a:pt x="114" y="992"/>
                    <a:pt x="253" y="992"/>
                  </a:cubicBezTo>
                  <a:lnTo>
                    <a:pt x="6386" y="992"/>
                  </a:lnTo>
                  <a:lnTo>
                    <a:pt x="638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27"/>
            <p:cNvSpPr/>
            <p:nvPr/>
          </p:nvSpPr>
          <p:spPr>
            <a:xfrm>
              <a:off x="505850" y="3234850"/>
              <a:ext cx="66200" cy="24800"/>
            </a:xfrm>
            <a:custGeom>
              <a:rect b="b" l="l" r="r" t="t"/>
              <a:pathLst>
                <a:path extrusionOk="0" h="992" w="2648">
                  <a:moveTo>
                    <a:pt x="496" y="0"/>
                  </a:moveTo>
                  <a:cubicBezTo>
                    <a:pt x="223" y="0"/>
                    <a:pt x="0" y="222"/>
                    <a:pt x="0" y="496"/>
                  </a:cubicBezTo>
                  <a:cubicBezTo>
                    <a:pt x="0" y="769"/>
                    <a:pt x="223" y="992"/>
                    <a:pt x="496" y="992"/>
                  </a:cubicBezTo>
                  <a:lnTo>
                    <a:pt x="2648" y="992"/>
                  </a:lnTo>
                  <a:lnTo>
                    <a:pt x="264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27"/>
            <p:cNvSpPr/>
            <p:nvPr/>
          </p:nvSpPr>
          <p:spPr>
            <a:xfrm>
              <a:off x="361850" y="3306000"/>
              <a:ext cx="159650" cy="24800"/>
            </a:xfrm>
            <a:custGeom>
              <a:rect b="b" l="l" r="r" t="t"/>
              <a:pathLst>
                <a:path extrusionOk="0" h="992" w="6386">
                  <a:moveTo>
                    <a:pt x="253" y="1"/>
                  </a:moveTo>
                  <a:cubicBezTo>
                    <a:pt x="114" y="1"/>
                    <a:pt x="1" y="113"/>
                    <a:pt x="1" y="253"/>
                  </a:cubicBezTo>
                  <a:lnTo>
                    <a:pt x="1" y="739"/>
                  </a:lnTo>
                  <a:cubicBezTo>
                    <a:pt x="1" y="879"/>
                    <a:pt x="114" y="991"/>
                    <a:pt x="253" y="991"/>
                  </a:cubicBezTo>
                  <a:lnTo>
                    <a:pt x="6386" y="991"/>
                  </a:lnTo>
                  <a:lnTo>
                    <a:pt x="63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27"/>
            <p:cNvSpPr/>
            <p:nvPr/>
          </p:nvSpPr>
          <p:spPr>
            <a:xfrm>
              <a:off x="505850" y="3306000"/>
              <a:ext cx="66200" cy="24800"/>
            </a:xfrm>
            <a:custGeom>
              <a:rect b="b" l="l" r="r" t="t"/>
              <a:pathLst>
                <a:path extrusionOk="0" h="992" w="2648">
                  <a:moveTo>
                    <a:pt x="496" y="1"/>
                  </a:moveTo>
                  <a:cubicBezTo>
                    <a:pt x="223" y="1"/>
                    <a:pt x="0" y="222"/>
                    <a:pt x="0" y="496"/>
                  </a:cubicBezTo>
                  <a:cubicBezTo>
                    <a:pt x="0" y="770"/>
                    <a:pt x="223" y="991"/>
                    <a:pt x="496" y="991"/>
                  </a:cubicBezTo>
                  <a:lnTo>
                    <a:pt x="2648" y="991"/>
                  </a:lnTo>
                  <a:lnTo>
                    <a:pt x="264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27"/>
            <p:cNvSpPr/>
            <p:nvPr/>
          </p:nvSpPr>
          <p:spPr>
            <a:xfrm>
              <a:off x="361850" y="3377150"/>
              <a:ext cx="159650" cy="24800"/>
            </a:xfrm>
            <a:custGeom>
              <a:rect b="b" l="l" r="r" t="t"/>
              <a:pathLst>
                <a:path extrusionOk="0" h="992" w="6386">
                  <a:moveTo>
                    <a:pt x="253" y="0"/>
                  </a:moveTo>
                  <a:cubicBezTo>
                    <a:pt x="114" y="0"/>
                    <a:pt x="1" y="114"/>
                    <a:pt x="1" y="253"/>
                  </a:cubicBezTo>
                  <a:lnTo>
                    <a:pt x="1" y="739"/>
                  </a:lnTo>
                  <a:cubicBezTo>
                    <a:pt x="1" y="879"/>
                    <a:pt x="114" y="992"/>
                    <a:pt x="253" y="992"/>
                  </a:cubicBezTo>
                  <a:lnTo>
                    <a:pt x="6386" y="992"/>
                  </a:lnTo>
                  <a:lnTo>
                    <a:pt x="638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27"/>
            <p:cNvSpPr/>
            <p:nvPr/>
          </p:nvSpPr>
          <p:spPr>
            <a:xfrm>
              <a:off x="505850" y="3377150"/>
              <a:ext cx="66200" cy="24800"/>
            </a:xfrm>
            <a:custGeom>
              <a:rect b="b" l="l" r="r" t="t"/>
              <a:pathLst>
                <a:path extrusionOk="0" h="992" w="2648">
                  <a:moveTo>
                    <a:pt x="496" y="0"/>
                  </a:moveTo>
                  <a:cubicBezTo>
                    <a:pt x="223" y="0"/>
                    <a:pt x="0" y="223"/>
                    <a:pt x="0" y="497"/>
                  </a:cubicBezTo>
                  <a:cubicBezTo>
                    <a:pt x="0" y="770"/>
                    <a:pt x="223" y="992"/>
                    <a:pt x="496" y="992"/>
                  </a:cubicBezTo>
                  <a:lnTo>
                    <a:pt x="2648" y="992"/>
                  </a:lnTo>
                  <a:lnTo>
                    <a:pt x="264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27"/>
            <p:cNvSpPr/>
            <p:nvPr/>
          </p:nvSpPr>
          <p:spPr>
            <a:xfrm>
              <a:off x="361850" y="3448300"/>
              <a:ext cx="159650" cy="24825"/>
            </a:xfrm>
            <a:custGeom>
              <a:rect b="b" l="l" r="r" t="t"/>
              <a:pathLst>
                <a:path extrusionOk="0" h="993" w="6386">
                  <a:moveTo>
                    <a:pt x="253" y="1"/>
                  </a:moveTo>
                  <a:cubicBezTo>
                    <a:pt x="114" y="1"/>
                    <a:pt x="1" y="114"/>
                    <a:pt x="1" y="253"/>
                  </a:cubicBezTo>
                  <a:lnTo>
                    <a:pt x="1" y="740"/>
                  </a:lnTo>
                  <a:cubicBezTo>
                    <a:pt x="1" y="879"/>
                    <a:pt x="114" y="992"/>
                    <a:pt x="253" y="992"/>
                  </a:cubicBezTo>
                  <a:lnTo>
                    <a:pt x="6386" y="992"/>
                  </a:lnTo>
                  <a:lnTo>
                    <a:pt x="63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27"/>
            <p:cNvSpPr/>
            <p:nvPr/>
          </p:nvSpPr>
          <p:spPr>
            <a:xfrm>
              <a:off x="505850" y="3448300"/>
              <a:ext cx="66200" cy="24825"/>
            </a:xfrm>
            <a:custGeom>
              <a:rect b="b" l="l" r="r" t="t"/>
              <a:pathLst>
                <a:path extrusionOk="0" h="993" w="2648">
                  <a:moveTo>
                    <a:pt x="496" y="1"/>
                  </a:moveTo>
                  <a:cubicBezTo>
                    <a:pt x="223" y="1"/>
                    <a:pt x="0" y="223"/>
                    <a:pt x="0" y="497"/>
                  </a:cubicBezTo>
                  <a:cubicBezTo>
                    <a:pt x="0" y="771"/>
                    <a:pt x="223" y="992"/>
                    <a:pt x="496" y="992"/>
                  </a:cubicBezTo>
                  <a:lnTo>
                    <a:pt x="2648" y="992"/>
                  </a:lnTo>
                  <a:lnTo>
                    <a:pt x="264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27"/>
            <p:cNvSpPr/>
            <p:nvPr/>
          </p:nvSpPr>
          <p:spPr>
            <a:xfrm>
              <a:off x="361850" y="3519475"/>
              <a:ext cx="159650" cy="24800"/>
            </a:xfrm>
            <a:custGeom>
              <a:rect b="b" l="l" r="r" t="t"/>
              <a:pathLst>
                <a:path extrusionOk="0" h="992" w="6386">
                  <a:moveTo>
                    <a:pt x="253" y="0"/>
                  </a:moveTo>
                  <a:cubicBezTo>
                    <a:pt x="114" y="0"/>
                    <a:pt x="1" y="114"/>
                    <a:pt x="1" y="253"/>
                  </a:cubicBezTo>
                  <a:lnTo>
                    <a:pt x="1" y="739"/>
                  </a:lnTo>
                  <a:cubicBezTo>
                    <a:pt x="1" y="878"/>
                    <a:pt x="114" y="992"/>
                    <a:pt x="253" y="992"/>
                  </a:cubicBezTo>
                  <a:lnTo>
                    <a:pt x="6386" y="992"/>
                  </a:lnTo>
                  <a:lnTo>
                    <a:pt x="638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27"/>
            <p:cNvSpPr/>
            <p:nvPr/>
          </p:nvSpPr>
          <p:spPr>
            <a:xfrm>
              <a:off x="505850" y="3519475"/>
              <a:ext cx="66200" cy="24800"/>
            </a:xfrm>
            <a:custGeom>
              <a:rect b="b" l="l" r="r" t="t"/>
              <a:pathLst>
                <a:path extrusionOk="0" h="992" w="2648">
                  <a:moveTo>
                    <a:pt x="496" y="0"/>
                  </a:moveTo>
                  <a:cubicBezTo>
                    <a:pt x="223" y="0"/>
                    <a:pt x="0" y="223"/>
                    <a:pt x="0" y="496"/>
                  </a:cubicBezTo>
                  <a:cubicBezTo>
                    <a:pt x="0" y="769"/>
                    <a:pt x="223" y="992"/>
                    <a:pt x="496" y="992"/>
                  </a:cubicBezTo>
                  <a:lnTo>
                    <a:pt x="2648" y="992"/>
                  </a:lnTo>
                  <a:lnTo>
                    <a:pt x="264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27"/>
            <p:cNvSpPr/>
            <p:nvPr/>
          </p:nvSpPr>
          <p:spPr>
            <a:xfrm>
              <a:off x="632975" y="3046150"/>
              <a:ext cx="233225" cy="122400"/>
            </a:xfrm>
            <a:custGeom>
              <a:rect b="b" l="l" r="r" t="t"/>
              <a:pathLst>
                <a:path extrusionOk="0" h="4896" w="9329">
                  <a:moveTo>
                    <a:pt x="641" y="0"/>
                  </a:moveTo>
                  <a:cubicBezTo>
                    <a:pt x="288" y="0"/>
                    <a:pt x="1" y="286"/>
                    <a:pt x="1" y="639"/>
                  </a:cubicBezTo>
                  <a:lnTo>
                    <a:pt x="1" y="4256"/>
                  </a:lnTo>
                  <a:cubicBezTo>
                    <a:pt x="1" y="4608"/>
                    <a:pt x="288" y="4896"/>
                    <a:pt x="641" y="4896"/>
                  </a:cubicBezTo>
                  <a:lnTo>
                    <a:pt x="8688" y="4896"/>
                  </a:lnTo>
                  <a:cubicBezTo>
                    <a:pt x="9042" y="4896"/>
                    <a:pt x="9328" y="4608"/>
                    <a:pt x="9328" y="4256"/>
                  </a:cubicBezTo>
                  <a:lnTo>
                    <a:pt x="9328" y="639"/>
                  </a:lnTo>
                  <a:cubicBezTo>
                    <a:pt x="9328" y="286"/>
                    <a:pt x="9042" y="0"/>
                    <a:pt x="86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27"/>
            <p:cNvSpPr/>
            <p:nvPr/>
          </p:nvSpPr>
          <p:spPr>
            <a:xfrm>
              <a:off x="632975" y="3340450"/>
              <a:ext cx="233225" cy="19425"/>
            </a:xfrm>
            <a:custGeom>
              <a:rect b="b" l="l" r="r" t="t"/>
              <a:pathLst>
                <a:path extrusionOk="0" h="777" w="9329">
                  <a:moveTo>
                    <a:pt x="145" y="0"/>
                  </a:moveTo>
                  <a:cubicBezTo>
                    <a:pt x="65" y="0"/>
                    <a:pt x="1" y="65"/>
                    <a:pt x="1" y="144"/>
                  </a:cubicBezTo>
                  <a:lnTo>
                    <a:pt x="1" y="631"/>
                  </a:lnTo>
                  <a:cubicBezTo>
                    <a:pt x="1" y="710"/>
                    <a:pt x="65" y="776"/>
                    <a:pt x="145" y="776"/>
                  </a:cubicBezTo>
                  <a:lnTo>
                    <a:pt x="9185" y="776"/>
                  </a:lnTo>
                  <a:cubicBezTo>
                    <a:pt x="9264" y="776"/>
                    <a:pt x="9328" y="710"/>
                    <a:pt x="9328" y="631"/>
                  </a:cubicBezTo>
                  <a:lnTo>
                    <a:pt x="9328" y="144"/>
                  </a:lnTo>
                  <a:cubicBezTo>
                    <a:pt x="9328" y="65"/>
                    <a:pt x="9264" y="0"/>
                    <a:pt x="91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27"/>
            <p:cNvSpPr/>
            <p:nvPr/>
          </p:nvSpPr>
          <p:spPr>
            <a:xfrm>
              <a:off x="632975" y="3401925"/>
              <a:ext cx="233225" cy="19400"/>
            </a:xfrm>
            <a:custGeom>
              <a:rect b="b" l="l" r="r" t="t"/>
              <a:pathLst>
                <a:path extrusionOk="0" h="776" w="9329">
                  <a:moveTo>
                    <a:pt x="145" y="1"/>
                  </a:moveTo>
                  <a:cubicBezTo>
                    <a:pt x="65" y="1"/>
                    <a:pt x="1" y="64"/>
                    <a:pt x="1" y="144"/>
                  </a:cubicBezTo>
                  <a:lnTo>
                    <a:pt x="1" y="632"/>
                  </a:lnTo>
                  <a:cubicBezTo>
                    <a:pt x="1" y="711"/>
                    <a:pt x="65" y="775"/>
                    <a:pt x="145" y="775"/>
                  </a:cubicBezTo>
                  <a:lnTo>
                    <a:pt x="9185" y="775"/>
                  </a:lnTo>
                  <a:cubicBezTo>
                    <a:pt x="9264" y="775"/>
                    <a:pt x="9328" y="711"/>
                    <a:pt x="9328" y="632"/>
                  </a:cubicBezTo>
                  <a:lnTo>
                    <a:pt x="9328" y="144"/>
                  </a:lnTo>
                  <a:cubicBezTo>
                    <a:pt x="9328" y="64"/>
                    <a:pt x="9264" y="1"/>
                    <a:pt x="91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27"/>
            <p:cNvSpPr/>
            <p:nvPr/>
          </p:nvSpPr>
          <p:spPr>
            <a:xfrm>
              <a:off x="632975" y="3463375"/>
              <a:ext cx="233225" cy="19400"/>
            </a:xfrm>
            <a:custGeom>
              <a:rect b="b" l="l" r="r" t="t"/>
              <a:pathLst>
                <a:path extrusionOk="0" h="776" w="9329">
                  <a:moveTo>
                    <a:pt x="145" y="1"/>
                  </a:moveTo>
                  <a:cubicBezTo>
                    <a:pt x="65" y="1"/>
                    <a:pt x="1" y="65"/>
                    <a:pt x="1" y="145"/>
                  </a:cubicBezTo>
                  <a:lnTo>
                    <a:pt x="1" y="632"/>
                  </a:lnTo>
                  <a:cubicBezTo>
                    <a:pt x="1" y="712"/>
                    <a:pt x="65" y="775"/>
                    <a:pt x="145" y="775"/>
                  </a:cubicBezTo>
                  <a:lnTo>
                    <a:pt x="9185" y="775"/>
                  </a:lnTo>
                  <a:cubicBezTo>
                    <a:pt x="9264" y="775"/>
                    <a:pt x="9328" y="712"/>
                    <a:pt x="9328" y="632"/>
                  </a:cubicBezTo>
                  <a:lnTo>
                    <a:pt x="9328" y="145"/>
                  </a:lnTo>
                  <a:cubicBezTo>
                    <a:pt x="9328" y="65"/>
                    <a:pt x="9264" y="1"/>
                    <a:pt x="91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2" name="Google Shape;882;p27"/>
          <p:cNvSpPr/>
          <p:nvPr/>
        </p:nvSpPr>
        <p:spPr>
          <a:xfrm>
            <a:off x="352250" y="285575"/>
            <a:ext cx="3977325" cy="4898975"/>
          </a:xfrm>
          <a:custGeom>
            <a:rect b="b" l="l" r="r" t="t"/>
            <a:pathLst>
              <a:path extrusionOk="0" h="195959" w="159093">
                <a:moveTo>
                  <a:pt x="159093" y="195959"/>
                </a:moveTo>
                <a:lnTo>
                  <a:pt x="159093" y="185015"/>
                </a:lnTo>
                <a:lnTo>
                  <a:pt x="11901" y="185015"/>
                </a:lnTo>
                <a:lnTo>
                  <a:pt x="0" y="173113"/>
                </a:lnTo>
                <a:lnTo>
                  <a:pt x="0" y="14295"/>
                </a:lnTo>
                <a:lnTo>
                  <a:pt x="14296" y="0"/>
                </a:lnTo>
                <a:lnTo>
                  <a:pt x="53760" y="0"/>
                </a:lnTo>
              </a:path>
            </a:pathLst>
          </a:custGeom>
          <a:noFill/>
          <a:ln cap="flat" cmpd="sng" w="28575">
            <a:solidFill>
              <a:schemeClr val="lt2"/>
            </a:solidFill>
            <a:prstDash val="solid"/>
            <a:round/>
            <a:headEnd len="med" w="med" type="none"/>
            <a:tailEnd len="med" w="med" type="none"/>
          </a:ln>
        </p:spPr>
      </p:sp>
      <p:grpSp>
        <p:nvGrpSpPr>
          <p:cNvPr id="883" name="Google Shape;883;p27"/>
          <p:cNvGrpSpPr/>
          <p:nvPr/>
        </p:nvGrpSpPr>
        <p:grpSpPr>
          <a:xfrm>
            <a:off x="1692941" y="105853"/>
            <a:ext cx="817140" cy="376477"/>
            <a:chOff x="404400" y="2928600"/>
            <a:chExt cx="993000" cy="457500"/>
          </a:xfrm>
        </p:grpSpPr>
        <p:sp>
          <p:nvSpPr>
            <p:cNvPr id="884" name="Google Shape;884;p27"/>
            <p:cNvSpPr/>
            <p:nvPr/>
          </p:nvSpPr>
          <p:spPr>
            <a:xfrm>
              <a:off x="507325" y="3136900"/>
              <a:ext cx="139300" cy="27275"/>
            </a:xfrm>
            <a:custGeom>
              <a:rect b="b" l="l" r="r" t="t"/>
              <a:pathLst>
                <a:path extrusionOk="0" h="1091" w="5572">
                  <a:moveTo>
                    <a:pt x="546" y="1"/>
                  </a:moveTo>
                  <a:cubicBezTo>
                    <a:pt x="245" y="1"/>
                    <a:pt x="0" y="244"/>
                    <a:pt x="0" y="545"/>
                  </a:cubicBezTo>
                  <a:cubicBezTo>
                    <a:pt x="0" y="846"/>
                    <a:pt x="245" y="1090"/>
                    <a:pt x="546" y="1090"/>
                  </a:cubicBezTo>
                  <a:lnTo>
                    <a:pt x="5572" y="1090"/>
                  </a:lnTo>
                  <a:lnTo>
                    <a:pt x="557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27"/>
            <p:cNvSpPr/>
            <p:nvPr/>
          </p:nvSpPr>
          <p:spPr>
            <a:xfrm>
              <a:off x="1176350" y="3136900"/>
              <a:ext cx="118050" cy="27275"/>
            </a:xfrm>
            <a:custGeom>
              <a:rect b="b" l="l" r="r" t="t"/>
              <a:pathLst>
                <a:path extrusionOk="0" h="1091" w="4722">
                  <a:moveTo>
                    <a:pt x="544" y="1"/>
                  </a:moveTo>
                  <a:cubicBezTo>
                    <a:pt x="244" y="1"/>
                    <a:pt x="0" y="243"/>
                    <a:pt x="0" y="545"/>
                  </a:cubicBezTo>
                  <a:cubicBezTo>
                    <a:pt x="0" y="846"/>
                    <a:pt x="244" y="1090"/>
                    <a:pt x="544" y="1090"/>
                  </a:cubicBezTo>
                  <a:lnTo>
                    <a:pt x="4177" y="1090"/>
                  </a:lnTo>
                  <a:cubicBezTo>
                    <a:pt x="4478" y="1090"/>
                    <a:pt x="4722" y="846"/>
                    <a:pt x="4722" y="545"/>
                  </a:cubicBezTo>
                  <a:cubicBezTo>
                    <a:pt x="4722" y="243"/>
                    <a:pt x="4478" y="1"/>
                    <a:pt x="417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27"/>
            <p:cNvSpPr/>
            <p:nvPr/>
          </p:nvSpPr>
          <p:spPr>
            <a:xfrm>
              <a:off x="764625" y="3018200"/>
              <a:ext cx="496975" cy="278275"/>
            </a:xfrm>
            <a:custGeom>
              <a:rect b="b" l="l" r="r" t="t"/>
              <a:pathLst>
                <a:path extrusionOk="0" h="11131" w="19879">
                  <a:moveTo>
                    <a:pt x="0" y="0"/>
                  </a:moveTo>
                  <a:lnTo>
                    <a:pt x="0" y="11130"/>
                  </a:lnTo>
                  <a:lnTo>
                    <a:pt x="16576" y="11130"/>
                  </a:lnTo>
                  <a:lnTo>
                    <a:pt x="16576" y="11120"/>
                  </a:lnTo>
                  <a:cubicBezTo>
                    <a:pt x="17901" y="11120"/>
                    <a:pt x="19044" y="9807"/>
                    <a:pt x="19571" y="7913"/>
                  </a:cubicBezTo>
                  <a:cubicBezTo>
                    <a:pt x="19769" y="7200"/>
                    <a:pt x="19879" y="6404"/>
                    <a:pt x="19879" y="5565"/>
                  </a:cubicBezTo>
                  <a:cubicBezTo>
                    <a:pt x="19879" y="2499"/>
                    <a:pt x="18400" y="12"/>
                    <a:pt x="16576" y="12"/>
                  </a:cubicBezTo>
                  <a:lnTo>
                    <a:pt x="1657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27"/>
            <p:cNvSpPr/>
            <p:nvPr/>
          </p:nvSpPr>
          <p:spPr>
            <a:xfrm>
              <a:off x="682050" y="3018475"/>
              <a:ext cx="165200" cy="277750"/>
            </a:xfrm>
            <a:custGeom>
              <a:rect b="b" l="l" r="r" t="t"/>
              <a:pathLst>
                <a:path extrusionOk="0" h="11110" w="6608">
                  <a:moveTo>
                    <a:pt x="3303" y="1"/>
                  </a:moveTo>
                  <a:cubicBezTo>
                    <a:pt x="1479" y="1"/>
                    <a:pt x="1" y="2488"/>
                    <a:pt x="1" y="5554"/>
                  </a:cubicBezTo>
                  <a:cubicBezTo>
                    <a:pt x="1" y="8622"/>
                    <a:pt x="1479" y="11109"/>
                    <a:pt x="3303" y="11109"/>
                  </a:cubicBezTo>
                  <a:cubicBezTo>
                    <a:pt x="4629" y="11109"/>
                    <a:pt x="5771" y="9796"/>
                    <a:pt x="6298" y="7902"/>
                  </a:cubicBezTo>
                  <a:cubicBezTo>
                    <a:pt x="6496" y="7189"/>
                    <a:pt x="6607" y="6393"/>
                    <a:pt x="6607" y="5554"/>
                  </a:cubicBezTo>
                  <a:cubicBezTo>
                    <a:pt x="6607" y="2488"/>
                    <a:pt x="5128" y="1"/>
                    <a:pt x="33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27"/>
            <p:cNvSpPr/>
            <p:nvPr/>
          </p:nvSpPr>
          <p:spPr>
            <a:xfrm>
              <a:off x="705025" y="3041450"/>
              <a:ext cx="119225" cy="231800"/>
            </a:xfrm>
            <a:custGeom>
              <a:rect b="b" l="l" r="r" t="t"/>
              <a:pathLst>
                <a:path extrusionOk="0" h="9272" w="4769">
                  <a:moveTo>
                    <a:pt x="2384" y="1"/>
                  </a:moveTo>
                  <a:cubicBezTo>
                    <a:pt x="1257" y="1"/>
                    <a:pt x="1" y="1905"/>
                    <a:pt x="1" y="4635"/>
                  </a:cubicBezTo>
                  <a:cubicBezTo>
                    <a:pt x="1" y="7367"/>
                    <a:pt x="1257" y="9271"/>
                    <a:pt x="2384" y="9271"/>
                  </a:cubicBezTo>
                  <a:cubicBezTo>
                    <a:pt x="3513" y="9271"/>
                    <a:pt x="4769" y="7367"/>
                    <a:pt x="4769" y="4635"/>
                  </a:cubicBezTo>
                  <a:cubicBezTo>
                    <a:pt x="4769" y="1905"/>
                    <a:pt x="3513" y="1"/>
                    <a:pt x="238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27"/>
            <p:cNvSpPr/>
            <p:nvPr/>
          </p:nvSpPr>
          <p:spPr>
            <a:xfrm>
              <a:off x="764625" y="3018200"/>
              <a:ext cx="489275" cy="278275"/>
            </a:xfrm>
            <a:custGeom>
              <a:rect b="b" l="l" r="r" t="t"/>
              <a:pathLst>
                <a:path extrusionOk="0" h="11131" w="19571">
                  <a:moveTo>
                    <a:pt x="3889" y="0"/>
                  </a:moveTo>
                  <a:lnTo>
                    <a:pt x="3889" y="12"/>
                  </a:lnTo>
                  <a:cubicBezTo>
                    <a:pt x="5713" y="12"/>
                    <a:pt x="7192" y="2499"/>
                    <a:pt x="7192" y="5565"/>
                  </a:cubicBezTo>
                  <a:cubicBezTo>
                    <a:pt x="7192" y="6404"/>
                    <a:pt x="7081" y="7200"/>
                    <a:pt x="6884" y="7913"/>
                  </a:cubicBezTo>
                  <a:lnTo>
                    <a:pt x="2995" y="7913"/>
                  </a:lnTo>
                  <a:cubicBezTo>
                    <a:pt x="2468" y="9807"/>
                    <a:pt x="1326" y="11120"/>
                    <a:pt x="0" y="11120"/>
                  </a:cubicBezTo>
                  <a:lnTo>
                    <a:pt x="0" y="11130"/>
                  </a:lnTo>
                  <a:lnTo>
                    <a:pt x="16576" y="11130"/>
                  </a:lnTo>
                  <a:lnTo>
                    <a:pt x="16576" y="11120"/>
                  </a:lnTo>
                  <a:cubicBezTo>
                    <a:pt x="17901" y="11120"/>
                    <a:pt x="19044" y="9807"/>
                    <a:pt x="19571" y="7913"/>
                  </a:cubicBezTo>
                  <a:lnTo>
                    <a:pt x="15373" y="7913"/>
                  </a:lnTo>
                  <a:cubicBezTo>
                    <a:pt x="15570" y="7200"/>
                    <a:pt x="15681" y="6404"/>
                    <a:pt x="15681" y="5565"/>
                  </a:cubicBezTo>
                  <a:cubicBezTo>
                    <a:pt x="15681" y="2499"/>
                    <a:pt x="14203" y="12"/>
                    <a:pt x="12379" y="12"/>
                  </a:cubicBezTo>
                  <a:lnTo>
                    <a:pt x="12379" y="0"/>
                  </a:lnTo>
                  <a:lnTo>
                    <a:pt x="10381" y="0"/>
                  </a:lnTo>
                  <a:lnTo>
                    <a:pt x="10381" y="12"/>
                  </a:lnTo>
                  <a:cubicBezTo>
                    <a:pt x="12205" y="12"/>
                    <a:pt x="13684" y="2499"/>
                    <a:pt x="13684" y="5565"/>
                  </a:cubicBezTo>
                  <a:cubicBezTo>
                    <a:pt x="13684" y="6404"/>
                    <a:pt x="13574" y="7200"/>
                    <a:pt x="13376" y="7913"/>
                  </a:cubicBezTo>
                  <a:lnTo>
                    <a:pt x="8880" y="7913"/>
                  </a:lnTo>
                  <a:cubicBezTo>
                    <a:pt x="9078" y="7200"/>
                    <a:pt x="9190" y="6404"/>
                    <a:pt x="9190" y="5565"/>
                  </a:cubicBezTo>
                  <a:cubicBezTo>
                    <a:pt x="9190" y="2499"/>
                    <a:pt x="7711" y="12"/>
                    <a:pt x="5887" y="12"/>
                  </a:cubicBezTo>
                  <a:lnTo>
                    <a:pt x="5887" y="0"/>
                  </a:lnTo>
                  <a:close/>
                </a:path>
              </a:pathLst>
            </a:custGeom>
            <a:solidFill>
              <a:srgbClr val="484C69">
                <a:alpha val="364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27"/>
            <p:cNvSpPr/>
            <p:nvPr/>
          </p:nvSpPr>
          <p:spPr>
            <a:xfrm>
              <a:off x="1035625" y="3018200"/>
              <a:ext cx="132550" cy="278275"/>
            </a:xfrm>
            <a:custGeom>
              <a:rect b="b" l="l" r="r" t="t"/>
              <a:pathLst>
                <a:path extrusionOk="0" h="11131" w="5302">
                  <a:moveTo>
                    <a:pt x="1" y="0"/>
                  </a:moveTo>
                  <a:lnTo>
                    <a:pt x="1" y="12"/>
                  </a:lnTo>
                  <a:cubicBezTo>
                    <a:pt x="1825" y="12"/>
                    <a:pt x="3305" y="2499"/>
                    <a:pt x="3305" y="5565"/>
                  </a:cubicBezTo>
                  <a:cubicBezTo>
                    <a:pt x="3305" y="8633"/>
                    <a:pt x="1825" y="11120"/>
                    <a:pt x="1" y="11120"/>
                  </a:cubicBezTo>
                  <a:lnTo>
                    <a:pt x="1" y="11130"/>
                  </a:lnTo>
                  <a:lnTo>
                    <a:pt x="1998" y="11130"/>
                  </a:lnTo>
                  <a:lnTo>
                    <a:pt x="1998" y="11120"/>
                  </a:lnTo>
                  <a:cubicBezTo>
                    <a:pt x="3823" y="11120"/>
                    <a:pt x="5301" y="8633"/>
                    <a:pt x="5301" y="5565"/>
                  </a:cubicBezTo>
                  <a:cubicBezTo>
                    <a:pt x="5301" y="2499"/>
                    <a:pt x="3823" y="12"/>
                    <a:pt x="1998" y="12"/>
                  </a:cubicBezTo>
                  <a:lnTo>
                    <a:pt x="199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27"/>
            <p:cNvSpPr/>
            <p:nvPr/>
          </p:nvSpPr>
          <p:spPr>
            <a:xfrm>
              <a:off x="873350" y="3018200"/>
              <a:ext cx="132550" cy="278275"/>
            </a:xfrm>
            <a:custGeom>
              <a:rect b="b" l="l" r="r" t="t"/>
              <a:pathLst>
                <a:path extrusionOk="0" h="11131" w="5302">
                  <a:moveTo>
                    <a:pt x="0" y="0"/>
                  </a:moveTo>
                  <a:lnTo>
                    <a:pt x="0" y="12"/>
                  </a:lnTo>
                  <a:cubicBezTo>
                    <a:pt x="1825" y="12"/>
                    <a:pt x="3304" y="2499"/>
                    <a:pt x="3304" y="5565"/>
                  </a:cubicBezTo>
                  <a:cubicBezTo>
                    <a:pt x="3304" y="8633"/>
                    <a:pt x="1825" y="11120"/>
                    <a:pt x="0" y="11120"/>
                  </a:cubicBezTo>
                  <a:lnTo>
                    <a:pt x="0" y="11130"/>
                  </a:lnTo>
                  <a:lnTo>
                    <a:pt x="1997" y="11130"/>
                  </a:lnTo>
                  <a:lnTo>
                    <a:pt x="1997" y="11120"/>
                  </a:lnTo>
                  <a:cubicBezTo>
                    <a:pt x="3822" y="11120"/>
                    <a:pt x="5301" y="8633"/>
                    <a:pt x="5301" y="5565"/>
                  </a:cubicBezTo>
                  <a:cubicBezTo>
                    <a:pt x="5301" y="2499"/>
                    <a:pt x="3822" y="12"/>
                    <a:pt x="1997" y="12"/>
                  </a:cubicBezTo>
                  <a:lnTo>
                    <a:pt x="199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27"/>
            <p:cNvSpPr/>
            <p:nvPr/>
          </p:nvSpPr>
          <p:spPr>
            <a:xfrm>
              <a:off x="628200" y="3136900"/>
              <a:ext cx="136450" cy="27275"/>
            </a:xfrm>
            <a:custGeom>
              <a:rect b="b" l="l" r="r" t="t"/>
              <a:pathLst>
                <a:path extrusionOk="0" h="1091" w="5458">
                  <a:moveTo>
                    <a:pt x="546" y="1"/>
                  </a:moveTo>
                  <a:cubicBezTo>
                    <a:pt x="244" y="1"/>
                    <a:pt x="0" y="243"/>
                    <a:pt x="0" y="545"/>
                  </a:cubicBezTo>
                  <a:cubicBezTo>
                    <a:pt x="0" y="846"/>
                    <a:pt x="244" y="1090"/>
                    <a:pt x="546" y="1090"/>
                  </a:cubicBezTo>
                  <a:lnTo>
                    <a:pt x="4913" y="1090"/>
                  </a:lnTo>
                  <a:cubicBezTo>
                    <a:pt x="5214" y="1090"/>
                    <a:pt x="5457" y="846"/>
                    <a:pt x="5457" y="545"/>
                  </a:cubicBezTo>
                  <a:cubicBezTo>
                    <a:pt x="5457" y="243"/>
                    <a:pt x="5214" y="1"/>
                    <a:pt x="491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27"/>
            <p:cNvSpPr/>
            <p:nvPr/>
          </p:nvSpPr>
          <p:spPr>
            <a:xfrm>
              <a:off x="404400" y="2928600"/>
              <a:ext cx="993000" cy="457500"/>
            </a:xfrm>
            <a:custGeom>
              <a:rect b="b" l="l" r="r" t="t"/>
              <a:pathLst>
                <a:path extrusionOk="0" h="18300" w="39720">
                  <a:moveTo>
                    <a:pt x="38982" y="738"/>
                  </a:moveTo>
                  <a:lnTo>
                    <a:pt x="38982" y="17563"/>
                  </a:lnTo>
                  <a:lnTo>
                    <a:pt x="737" y="17563"/>
                  </a:lnTo>
                  <a:lnTo>
                    <a:pt x="737" y="738"/>
                  </a:lnTo>
                  <a:close/>
                  <a:moveTo>
                    <a:pt x="0" y="0"/>
                  </a:moveTo>
                  <a:lnTo>
                    <a:pt x="0" y="18300"/>
                  </a:lnTo>
                  <a:lnTo>
                    <a:pt x="39719" y="18300"/>
                  </a:lnTo>
                  <a:lnTo>
                    <a:pt x="3971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894" name="Google Shape;894;p27"/>
          <p:cNvCxnSpPr/>
          <p:nvPr/>
        </p:nvCxnSpPr>
        <p:spPr>
          <a:xfrm rot="10800000">
            <a:off x="-27425" y="1648375"/>
            <a:ext cx="383100" cy="0"/>
          </a:xfrm>
          <a:prstGeom prst="straightConnector1">
            <a:avLst/>
          </a:prstGeom>
          <a:noFill/>
          <a:ln cap="flat" cmpd="sng" w="28575">
            <a:solidFill>
              <a:schemeClr val="lt2"/>
            </a:solidFill>
            <a:prstDash val="solid"/>
            <a:round/>
            <a:headEnd len="med" w="med" type="none"/>
            <a:tailEnd len="med" w="med" type="none"/>
          </a:ln>
        </p:spPr>
      </p:cxnSp>
      <p:cxnSp>
        <p:nvCxnSpPr>
          <p:cNvPr id="895" name="Google Shape;895;p27"/>
          <p:cNvCxnSpPr/>
          <p:nvPr/>
        </p:nvCxnSpPr>
        <p:spPr>
          <a:xfrm rot="10800000">
            <a:off x="-27425" y="1813738"/>
            <a:ext cx="383100" cy="0"/>
          </a:xfrm>
          <a:prstGeom prst="straightConnector1">
            <a:avLst/>
          </a:prstGeom>
          <a:noFill/>
          <a:ln cap="flat" cmpd="sng" w="28575">
            <a:solidFill>
              <a:schemeClr val="lt2"/>
            </a:solidFill>
            <a:prstDash val="solid"/>
            <a:round/>
            <a:headEnd len="med" w="med" type="none"/>
            <a:tailEnd len="med" w="med" type="none"/>
          </a:ln>
        </p:spPr>
      </p:cxnSp>
      <p:cxnSp>
        <p:nvCxnSpPr>
          <p:cNvPr id="896" name="Google Shape;896;p27"/>
          <p:cNvCxnSpPr/>
          <p:nvPr/>
        </p:nvCxnSpPr>
        <p:spPr>
          <a:xfrm rot="10800000">
            <a:off x="-27425" y="1979100"/>
            <a:ext cx="383100" cy="0"/>
          </a:xfrm>
          <a:prstGeom prst="straightConnector1">
            <a:avLst/>
          </a:prstGeom>
          <a:noFill/>
          <a:ln cap="flat" cmpd="sng" w="28575">
            <a:solidFill>
              <a:schemeClr val="lt2"/>
            </a:solidFill>
            <a:prstDash val="solid"/>
            <a:round/>
            <a:headEnd len="med" w="med" type="none"/>
            <a:tailEnd len="med" w="med" type="none"/>
          </a:ln>
        </p:spPr>
      </p:cxnSp>
      <p:cxnSp>
        <p:nvCxnSpPr>
          <p:cNvPr id="897" name="Google Shape;897;p27"/>
          <p:cNvCxnSpPr/>
          <p:nvPr/>
        </p:nvCxnSpPr>
        <p:spPr>
          <a:xfrm>
            <a:off x="8789100" y="2599100"/>
            <a:ext cx="383100" cy="0"/>
          </a:xfrm>
          <a:prstGeom prst="straightConnector1">
            <a:avLst/>
          </a:prstGeom>
          <a:noFill/>
          <a:ln cap="flat" cmpd="sng" w="28575">
            <a:solidFill>
              <a:schemeClr val="lt2"/>
            </a:solidFill>
            <a:prstDash val="solid"/>
            <a:round/>
            <a:headEnd len="med" w="med" type="none"/>
            <a:tailEnd len="med" w="med" type="none"/>
          </a:ln>
        </p:spPr>
      </p:cxnSp>
      <p:cxnSp>
        <p:nvCxnSpPr>
          <p:cNvPr id="898" name="Google Shape;898;p27"/>
          <p:cNvCxnSpPr/>
          <p:nvPr/>
        </p:nvCxnSpPr>
        <p:spPr>
          <a:xfrm>
            <a:off x="8789100" y="2770075"/>
            <a:ext cx="383100" cy="0"/>
          </a:xfrm>
          <a:prstGeom prst="straightConnector1">
            <a:avLst/>
          </a:prstGeom>
          <a:noFill/>
          <a:ln cap="flat" cmpd="sng" w="28575">
            <a:solidFill>
              <a:schemeClr val="lt2"/>
            </a:solidFill>
            <a:prstDash val="solid"/>
            <a:round/>
            <a:headEnd len="med" w="med" type="none"/>
            <a:tailEnd len="med" w="med" type="none"/>
          </a:ln>
        </p:spPr>
      </p:cxnSp>
      <p:cxnSp>
        <p:nvCxnSpPr>
          <p:cNvPr id="899" name="Google Shape;899;p27"/>
          <p:cNvCxnSpPr/>
          <p:nvPr/>
        </p:nvCxnSpPr>
        <p:spPr>
          <a:xfrm>
            <a:off x="8789100" y="3655600"/>
            <a:ext cx="383100" cy="0"/>
          </a:xfrm>
          <a:prstGeom prst="straightConnector1">
            <a:avLst/>
          </a:prstGeom>
          <a:noFill/>
          <a:ln cap="flat" cmpd="sng" w="28575">
            <a:solidFill>
              <a:schemeClr val="lt2"/>
            </a:solidFill>
            <a:prstDash val="solid"/>
            <a:round/>
            <a:headEnd len="med" w="med" type="none"/>
            <a:tailEnd len="med" w="med" type="none"/>
          </a:ln>
        </p:spPr>
      </p:cxnSp>
      <p:sp>
        <p:nvSpPr>
          <p:cNvPr id="900" name="Google Shape;900;p27"/>
          <p:cNvSpPr/>
          <p:nvPr/>
        </p:nvSpPr>
        <p:spPr>
          <a:xfrm>
            <a:off x="5699389" y="4845688"/>
            <a:ext cx="102600" cy="102600"/>
          </a:xfrm>
          <a:prstGeom prst="ellipse">
            <a:avLst/>
          </a:prstGeom>
          <a:solidFill>
            <a:schemeClr val="lt1"/>
          </a:solidFill>
          <a:ln cap="flat" cmpd="sng" w="285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27"/>
          <p:cNvSpPr/>
          <p:nvPr/>
        </p:nvSpPr>
        <p:spPr>
          <a:xfrm>
            <a:off x="302814" y="3197313"/>
            <a:ext cx="102600" cy="102600"/>
          </a:xfrm>
          <a:prstGeom prst="ellipse">
            <a:avLst/>
          </a:prstGeom>
          <a:solidFill>
            <a:schemeClr val="lt1"/>
          </a:solidFill>
          <a:ln cap="flat" cmpd="sng" w="285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1">
  <p:cSld name="CUSTOM_7_2">
    <p:spTree>
      <p:nvGrpSpPr>
        <p:cNvPr id="902" name="Shape 902"/>
        <p:cNvGrpSpPr/>
        <p:nvPr/>
      </p:nvGrpSpPr>
      <p:grpSpPr>
        <a:xfrm>
          <a:off x="0" y="0"/>
          <a:ext cx="0" cy="0"/>
          <a:chOff x="0" y="0"/>
          <a:chExt cx="0" cy="0"/>
        </a:xfrm>
      </p:grpSpPr>
      <p:sp>
        <p:nvSpPr>
          <p:cNvPr id="903" name="Google Shape;903;p2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904" name="Google Shape;904;p28"/>
          <p:cNvSpPr/>
          <p:nvPr/>
        </p:nvSpPr>
        <p:spPr>
          <a:xfrm>
            <a:off x="5752250" y="1511575"/>
            <a:ext cx="3033425" cy="3686650"/>
          </a:xfrm>
          <a:custGeom>
            <a:rect b="b" l="l" r="r" t="t"/>
            <a:pathLst>
              <a:path extrusionOk="0" h="147466" w="121337">
                <a:moveTo>
                  <a:pt x="0" y="147466"/>
                </a:moveTo>
                <a:lnTo>
                  <a:pt x="0" y="135154"/>
                </a:lnTo>
                <a:lnTo>
                  <a:pt x="102596" y="135154"/>
                </a:lnTo>
                <a:lnTo>
                  <a:pt x="121337" y="116413"/>
                </a:lnTo>
                <a:lnTo>
                  <a:pt x="121337" y="0"/>
                </a:lnTo>
              </a:path>
            </a:pathLst>
          </a:custGeom>
          <a:noFill/>
          <a:ln cap="flat" cmpd="sng" w="28575">
            <a:solidFill>
              <a:schemeClr val="lt2"/>
            </a:solidFill>
            <a:prstDash val="solid"/>
            <a:round/>
            <a:headEnd len="med" w="med" type="none"/>
            <a:tailEnd len="med" w="med" type="none"/>
          </a:ln>
        </p:spPr>
      </p:sp>
      <p:grpSp>
        <p:nvGrpSpPr>
          <p:cNvPr id="905" name="Google Shape;905;p28"/>
          <p:cNvGrpSpPr/>
          <p:nvPr/>
        </p:nvGrpSpPr>
        <p:grpSpPr>
          <a:xfrm>
            <a:off x="8490975" y="1040460"/>
            <a:ext cx="520834" cy="471110"/>
            <a:chOff x="361850" y="2985150"/>
            <a:chExt cx="632925" cy="572500"/>
          </a:xfrm>
        </p:grpSpPr>
        <p:sp>
          <p:nvSpPr>
            <p:cNvPr id="906" name="Google Shape;906;p28"/>
            <p:cNvSpPr/>
            <p:nvPr/>
          </p:nvSpPr>
          <p:spPr>
            <a:xfrm>
              <a:off x="883625" y="3021350"/>
              <a:ext cx="111150" cy="24825"/>
            </a:xfrm>
            <a:custGeom>
              <a:rect b="b" l="l" r="r" t="t"/>
              <a:pathLst>
                <a:path extrusionOk="0" h="993" w="4446">
                  <a:moveTo>
                    <a:pt x="1" y="1"/>
                  </a:moveTo>
                  <a:lnTo>
                    <a:pt x="1" y="992"/>
                  </a:lnTo>
                  <a:lnTo>
                    <a:pt x="4194" y="992"/>
                  </a:lnTo>
                  <a:cubicBezTo>
                    <a:pt x="4333" y="992"/>
                    <a:pt x="4445" y="879"/>
                    <a:pt x="4445" y="740"/>
                  </a:cubicBezTo>
                  <a:lnTo>
                    <a:pt x="4445" y="254"/>
                  </a:lnTo>
                  <a:cubicBezTo>
                    <a:pt x="4445" y="114"/>
                    <a:pt x="4333" y="1"/>
                    <a:pt x="41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28"/>
            <p:cNvSpPr/>
            <p:nvPr/>
          </p:nvSpPr>
          <p:spPr>
            <a:xfrm>
              <a:off x="833100" y="3021350"/>
              <a:ext cx="66175" cy="24825"/>
            </a:xfrm>
            <a:custGeom>
              <a:rect b="b" l="l" r="r" t="t"/>
              <a:pathLst>
                <a:path extrusionOk="0" h="993" w="2647">
                  <a:moveTo>
                    <a:pt x="0" y="1"/>
                  </a:moveTo>
                  <a:lnTo>
                    <a:pt x="0" y="992"/>
                  </a:lnTo>
                  <a:lnTo>
                    <a:pt x="2151" y="992"/>
                  </a:lnTo>
                  <a:cubicBezTo>
                    <a:pt x="2425" y="992"/>
                    <a:pt x="2646" y="771"/>
                    <a:pt x="2646" y="496"/>
                  </a:cubicBezTo>
                  <a:cubicBezTo>
                    <a:pt x="2646" y="223"/>
                    <a:pt x="2425" y="1"/>
                    <a:pt x="215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28"/>
            <p:cNvSpPr/>
            <p:nvPr/>
          </p:nvSpPr>
          <p:spPr>
            <a:xfrm>
              <a:off x="883625" y="3092525"/>
              <a:ext cx="111150" cy="24800"/>
            </a:xfrm>
            <a:custGeom>
              <a:rect b="b" l="l" r="r" t="t"/>
              <a:pathLst>
                <a:path extrusionOk="0" h="992" w="4446">
                  <a:moveTo>
                    <a:pt x="1" y="0"/>
                  </a:moveTo>
                  <a:lnTo>
                    <a:pt x="1" y="992"/>
                  </a:lnTo>
                  <a:lnTo>
                    <a:pt x="4194" y="992"/>
                  </a:lnTo>
                  <a:cubicBezTo>
                    <a:pt x="4333" y="992"/>
                    <a:pt x="4445" y="878"/>
                    <a:pt x="4445" y="739"/>
                  </a:cubicBezTo>
                  <a:lnTo>
                    <a:pt x="4445" y="253"/>
                  </a:lnTo>
                  <a:cubicBezTo>
                    <a:pt x="4445" y="114"/>
                    <a:pt x="4333" y="0"/>
                    <a:pt x="41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28"/>
            <p:cNvSpPr/>
            <p:nvPr/>
          </p:nvSpPr>
          <p:spPr>
            <a:xfrm>
              <a:off x="833100" y="3092525"/>
              <a:ext cx="66175" cy="24800"/>
            </a:xfrm>
            <a:custGeom>
              <a:rect b="b" l="l" r="r" t="t"/>
              <a:pathLst>
                <a:path extrusionOk="0" h="992" w="2647">
                  <a:moveTo>
                    <a:pt x="0" y="0"/>
                  </a:moveTo>
                  <a:lnTo>
                    <a:pt x="0" y="992"/>
                  </a:lnTo>
                  <a:lnTo>
                    <a:pt x="2151" y="992"/>
                  </a:lnTo>
                  <a:cubicBezTo>
                    <a:pt x="2425" y="992"/>
                    <a:pt x="2646" y="769"/>
                    <a:pt x="2646" y="496"/>
                  </a:cubicBezTo>
                  <a:cubicBezTo>
                    <a:pt x="2646" y="223"/>
                    <a:pt x="2425" y="0"/>
                    <a:pt x="215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28"/>
            <p:cNvSpPr/>
            <p:nvPr/>
          </p:nvSpPr>
          <p:spPr>
            <a:xfrm>
              <a:off x="883625" y="3163675"/>
              <a:ext cx="111150" cy="24825"/>
            </a:xfrm>
            <a:custGeom>
              <a:rect b="b" l="l" r="r" t="t"/>
              <a:pathLst>
                <a:path extrusionOk="0" h="993" w="4446">
                  <a:moveTo>
                    <a:pt x="1" y="1"/>
                  </a:moveTo>
                  <a:lnTo>
                    <a:pt x="1" y="992"/>
                  </a:lnTo>
                  <a:lnTo>
                    <a:pt x="4194" y="992"/>
                  </a:lnTo>
                  <a:cubicBezTo>
                    <a:pt x="4333" y="992"/>
                    <a:pt x="4445" y="879"/>
                    <a:pt x="4445" y="740"/>
                  </a:cubicBezTo>
                  <a:lnTo>
                    <a:pt x="4445" y="253"/>
                  </a:lnTo>
                  <a:cubicBezTo>
                    <a:pt x="4445" y="114"/>
                    <a:pt x="4333" y="1"/>
                    <a:pt x="41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28"/>
            <p:cNvSpPr/>
            <p:nvPr/>
          </p:nvSpPr>
          <p:spPr>
            <a:xfrm>
              <a:off x="833100" y="3163675"/>
              <a:ext cx="66175" cy="24825"/>
            </a:xfrm>
            <a:custGeom>
              <a:rect b="b" l="l" r="r" t="t"/>
              <a:pathLst>
                <a:path extrusionOk="0" h="993" w="2647">
                  <a:moveTo>
                    <a:pt x="0" y="1"/>
                  </a:moveTo>
                  <a:lnTo>
                    <a:pt x="0" y="992"/>
                  </a:lnTo>
                  <a:lnTo>
                    <a:pt x="2151" y="992"/>
                  </a:lnTo>
                  <a:cubicBezTo>
                    <a:pt x="2425" y="992"/>
                    <a:pt x="2646" y="770"/>
                    <a:pt x="2646" y="496"/>
                  </a:cubicBezTo>
                  <a:cubicBezTo>
                    <a:pt x="2646" y="222"/>
                    <a:pt x="2425" y="1"/>
                    <a:pt x="215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28"/>
            <p:cNvSpPr/>
            <p:nvPr/>
          </p:nvSpPr>
          <p:spPr>
            <a:xfrm>
              <a:off x="883625" y="3234850"/>
              <a:ext cx="111150" cy="24800"/>
            </a:xfrm>
            <a:custGeom>
              <a:rect b="b" l="l" r="r" t="t"/>
              <a:pathLst>
                <a:path extrusionOk="0" h="992" w="4446">
                  <a:moveTo>
                    <a:pt x="1" y="0"/>
                  </a:moveTo>
                  <a:lnTo>
                    <a:pt x="1" y="992"/>
                  </a:lnTo>
                  <a:lnTo>
                    <a:pt x="4194" y="992"/>
                  </a:lnTo>
                  <a:cubicBezTo>
                    <a:pt x="4333" y="992"/>
                    <a:pt x="4445" y="878"/>
                    <a:pt x="4445" y="739"/>
                  </a:cubicBezTo>
                  <a:lnTo>
                    <a:pt x="4445" y="253"/>
                  </a:lnTo>
                  <a:cubicBezTo>
                    <a:pt x="4445" y="113"/>
                    <a:pt x="4333" y="0"/>
                    <a:pt x="41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28"/>
            <p:cNvSpPr/>
            <p:nvPr/>
          </p:nvSpPr>
          <p:spPr>
            <a:xfrm>
              <a:off x="833100" y="3234850"/>
              <a:ext cx="66175" cy="24800"/>
            </a:xfrm>
            <a:custGeom>
              <a:rect b="b" l="l" r="r" t="t"/>
              <a:pathLst>
                <a:path extrusionOk="0" h="992" w="2647">
                  <a:moveTo>
                    <a:pt x="0" y="0"/>
                  </a:moveTo>
                  <a:lnTo>
                    <a:pt x="0" y="992"/>
                  </a:lnTo>
                  <a:lnTo>
                    <a:pt x="2151" y="992"/>
                  </a:lnTo>
                  <a:cubicBezTo>
                    <a:pt x="2425" y="992"/>
                    <a:pt x="2646" y="769"/>
                    <a:pt x="2646" y="496"/>
                  </a:cubicBezTo>
                  <a:cubicBezTo>
                    <a:pt x="2646" y="222"/>
                    <a:pt x="2425" y="0"/>
                    <a:pt x="215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28"/>
            <p:cNvSpPr/>
            <p:nvPr/>
          </p:nvSpPr>
          <p:spPr>
            <a:xfrm>
              <a:off x="883625" y="3306000"/>
              <a:ext cx="111150" cy="24800"/>
            </a:xfrm>
            <a:custGeom>
              <a:rect b="b" l="l" r="r" t="t"/>
              <a:pathLst>
                <a:path extrusionOk="0" h="992" w="4446">
                  <a:moveTo>
                    <a:pt x="1" y="1"/>
                  </a:moveTo>
                  <a:lnTo>
                    <a:pt x="1" y="991"/>
                  </a:lnTo>
                  <a:lnTo>
                    <a:pt x="4194" y="991"/>
                  </a:lnTo>
                  <a:cubicBezTo>
                    <a:pt x="4333" y="991"/>
                    <a:pt x="4445" y="879"/>
                    <a:pt x="4445" y="739"/>
                  </a:cubicBezTo>
                  <a:lnTo>
                    <a:pt x="4445" y="253"/>
                  </a:lnTo>
                  <a:cubicBezTo>
                    <a:pt x="4445" y="113"/>
                    <a:pt x="4333" y="1"/>
                    <a:pt x="41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28"/>
            <p:cNvSpPr/>
            <p:nvPr/>
          </p:nvSpPr>
          <p:spPr>
            <a:xfrm>
              <a:off x="833100" y="3306000"/>
              <a:ext cx="66175" cy="24800"/>
            </a:xfrm>
            <a:custGeom>
              <a:rect b="b" l="l" r="r" t="t"/>
              <a:pathLst>
                <a:path extrusionOk="0" h="992" w="2647">
                  <a:moveTo>
                    <a:pt x="0" y="1"/>
                  </a:moveTo>
                  <a:lnTo>
                    <a:pt x="0" y="991"/>
                  </a:lnTo>
                  <a:lnTo>
                    <a:pt x="2151" y="991"/>
                  </a:lnTo>
                  <a:cubicBezTo>
                    <a:pt x="2425" y="991"/>
                    <a:pt x="2646" y="770"/>
                    <a:pt x="2646" y="496"/>
                  </a:cubicBezTo>
                  <a:cubicBezTo>
                    <a:pt x="2646" y="222"/>
                    <a:pt x="2425" y="1"/>
                    <a:pt x="215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28"/>
            <p:cNvSpPr/>
            <p:nvPr/>
          </p:nvSpPr>
          <p:spPr>
            <a:xfrm>
              <a:off x="883625" y="3377150"/>
              <a:ext cx="111150" cy="24800"/>
            </a:xfrm>
            <a:custGeom>
              <a:rect b="b" l="l" r="r" t="t"/>
              <a:pathLst>
                <a:path extrusionOk="0" h="992" w="4446">
                  <a:moveTo>
                    <a:pt x="1" y="0"/>
                  </a:moveTo>
                  <a:lnTo>
                    <a:pt x="1" y="992"/>
                  </a:lnTo>
                  <a:lnTo>
                    <a:pt x="4194" y="992"/>
                  </a:lnTo>
                  <a:cubicBezTo>
                    <a:pt x="4333" y="992"/>
                    <a:pt x="4445" y="879"/>
                    <a:pt x="4445" y="739"/>
                  </a:cubicBezTo>
                  <a:lnTo>
                    <a:pt x="4445" y="253"/>
                  </a:lnTo>
                  <a:cubicBezTo>
                    <a:pt x="4445" y="114"/>
                    <a:pt x="4333" y="0"/>
                    <a:pt x="41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28"/>
            <p:cNvSpPr/>
            <p:nvPr/>
          </p:nvSpPr>
          <p:spPr>
            <a:xfrm>
              <a:off x="833100" y="3377150"/>
              <a:ext cx="66175" cy="24800"/>
            </a:xfrm>
            <a:custGeom>
              <a:rect b="b" l="l" r="r" t="t"/>
              <a:pathLst>
                <a:path extrusionOk="0" h="992" w="2647">
                  <a:moveTo>
                    <a:pt x="0" y="0"/>
                  </a:moveTo>
                  <a:lnTo>
                    <a:pt x="0" y="992"/>
                  </a:lnTo>
                  <a:lnTo>
                    <a:pt x="2151" y="992"/>
                  </a:lnTo>
                  <a:cubicBezTo>
                    <a:pt x="2425" y="992"/>
                    <a:pt x="2646" y="770"/>
                    <a:pt x="2646" y="497"/>
                  </a:cubicBezTo>
                  <a:cubicBezTo>
                    <a:pt x="2646" y="223"/>
                    <a:pt x="2425" y="0"/>
                    <a:pt x="215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28"/>
            <p:cNvSpPr/>
            <p:nvPr/>
          </p:nvSpPr>
          <p:spPr>
            <a:xfrm>
              <a:off x="883625" y="3448300"/>
              <a:ext cx="111150" cy="24825"/>
            </a:xfrm>
            <a:custGeom>
              <a:rect b="b" l="l" r="r" t="t"/>
              <a:pathLst>
                <a:path extrusionOk="0" h="993" w="4446">
                  <a:moveTo>
                    <a:pt x="1" y="1"/>
                  </a:moveTo>
                  <a:lnTo>
                    <a:pt x="1" y="992"/>
                  </a:lnTo>
                  <a:lnTo>
                    <a:pt x="4194" y="992"/>
                  </a:lnTo>
                  <a:cubicBezTo>
                    <a:pt x="4333" y="992"/>
                    <a:pt x="4445" y="879"/>
                    <a:pt x="4445" y="740"/>
                  </a:cubicBezTo>
                  <a:lnTo>
                    <a:pt x="4445" y="253"/>
                  </a:lnTo>
                  <a:cubicBezTo>
                    <a:pt x="4445" y="114"/>
                    <a:pt x="4333" y="1"/>
                    <a:pt x="41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28"/>
            <p:cNvSpPr/>
            <p:nvPr/>
          </p:nvSpPr>
          <p:spPr>
            <a:xfrm>
              <a:off x="833100" y="3448300"/>
              <a:ext cx="66175" cy="24825"/>
            </a:xfrm>
            <a:custGeom>
              <a:rect b="b" l="l" r="r" t="t"/>
              <a:pathLst>
                <a:path extrusionOk="0" h="993" w="2647">
                  <a:moveTo>
                    <a:pt x="0" y="1"/>
                  </a:moveTo>
                  <a:lnTo>
                    <a:pt x="0" y="992"/>
                  </a:lnTo>
                  <a:lnTo>
                    <a:pt x="2151" y="992"/>
                  </a:lnTo>
                  <a:cubicBezTo>
                    <a:pt x="2425" y="992"/>
                    <a:pt x="2646" y="771"/>
                    <a:pt x="2646" y="497"/>
                  </a:cubicBezTo>
                  <a:cubicBezTo>
                    <a:pt x="2646" y="223"/>
                    <a:pt x="2425" y="1"/>
                    <a:pt x="215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28"/>
            <p:cNvSpPr/>
            <p:nvPr/>
          </p:nvSpPr>
          <p:spPr>
            <a:xfrm>
              <a:off x="883625" y="3519475"/>
              <a:ext cx="111150" cy="24800"/>
            </a:xfrm>
            <a:custGeom>
              <a:rect b="b" l="l" r="r" t="t"/>
              <a:pathLst>
                <a:path extrusionOk="0" h="992" w="4446">
                  <a:moveTo>
                    <a:pt x="1" y="0"/>
                  </a:moveTo>
                  <a:lnTo>
                    <a:pt x="1" y="992"/>
                  </a:lnTo>
                  <a:lnTo>
                    <a:pt x="4194" y="992"/>
                  </a:lnTo>
                  <a:cubicBezTo>
                    <a:pt x="4333" y="992"/>
                    <a:pt x="4445" y="878"/>
                    <a:pt x="4445" y="739"/>
                  </a:cubicBezTo>
                  <a:lnTo>
                    <a:pt x="4445" y="253"/>
                  </a:lnTo>
                  <a:cubicBezTo>
                    <a:pt x="4445" y="114"/>
                    <a:pt x="4333" y="0"/>
                    <a:pt x="41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28"/>
            <p:cNvSpPr/>
            <p:nvPr/>
          </p:nvSpPr>
          <p:spPr>
            <a:xfrm>
              <a:off x="833100" y="3519475"/>
              <a:ext cx="66175" cy="24800"/>
            </a:xfrm>
            <a:custGeom>
              <a:rect b="b" l="l" r="r" t="t"/>
              <a:pathLst>
                <a:path extrusionOk="0" h="992" w="2647">
                  <a:moveTo>
                    <a:pt x="0" y="0"/>
                  </a:moveTo>
                  <a:lnTo>
                    <a:pt x="0" y="992"/>
                  </a:lnTo>
                  <a:lnTo>
                    <a:pt x="2151" y="992"/>
                  </a:lnTo>
                  <a:cubicBezTo>
                    <a:pt x="2425" y="992"/>
                    <a:pt x="2646" y="769"/>
                    <a:pt x="2646" y="496"/>
                  </a:cubicBezTo>
                  <a:cubicBezTo>
                    <a:pt x="2646" y="223"/>
                    <a:pt x="2425" y="0"/>
                    <a:pt x="215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28"/>
            <p:cNvSpPr/>
            <p:nvPr/>
          </p:nvSpPr>
          <p:spPr>
            <a:xfrm>
              <a:off x="536675" y="2985150"/>
              <a:ext cx="284200" cy="572500"/>
            </a:xfrm>
            <a:custGeom>
              <a:rect b="b" l="l" r="r" t="t"/>
              <a:pathLst>
                <a:path extrusionOk="0" h="22900" w="11368">
                  <a:moveTo>
                    <a:pt x="608" y="0"/>
                  </a:moveTo>
                  <a:cubicBezTo>
                    <a:pt x="272" y="0"/>
                    <a:pt x="0" y="272"/>
                    <a:pt x="0" y="608"/>
                  </a:cubicBezTo>
                  <a:lnTo>
                    <a:pt x="0" y="22291"/>
                  </a:lnTo>
                  <a:cubicBezTo>
                    <a:pt x="0" y="22627"/>
                    <a:pt x="272" y="22900"/>
                    <a:pt x="608" y="22900"/>
                  </a:cubicBezTo>
                  <a:lnTo>
                    <a:pt x="10760" y="22900"/>
                  </a:lnTo>
                  <a:cubicBezTo>
                    <a:pt x="11096" y="22900"/>
                    <a:pt x="11367" y="22627"/>
                    <a:pt x="11367" y="22291"/>
                  </a:cubicBezTo>
                  <a:lnTo>
                    <a:pt x="11367" y="608"/>
                  </a:lnTo>
                  <a:cubicBezTo>
                    <a:pt x="11367" y="272"/>
                    <a:pt x="11096" y="0"/>
                    <a:pt x="107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28"/>
            <p:cNvSpPr/>
            <p:nvPr/>
          </p:nvSpPr>
          <p:spPr>
            <a:xfrm>
              <a:off x="601375" y="2985150"/>
              <a:ext cx="284225" cy="572500"/>
            </a:xfrm>
            <a:custGeom>
              <a:rect b="b" l="l" r="r" t="t"/>
              <a:pathLst>
                <a:path extrusionOk="0" h="22900" w="11369">
                  <a:moveTo>
                    <a:pt x="608" y="0"/>
                  </a:moveTo>
                  <a:cubicBezTo>
                    <a:pt x="272" y="0"/>
                    <a:pt x="1" y="272"/>
                    <a:pt x="1" y="608"/>
                  </a:cubicBezTo>
                  <a:lnTo>
                    <a:pt x="1" y="22291"/>
                  </a:lnTo>
                  <a:cubicBezTo>
                    <a:pt x="1" y="22627"/>
                    <a:pt x="272" y="22900"/>
                    <a:pt x="608" y="22900"/>
                  </a:cubicBezTo>
                  <a:lnTo>
                    <a:pt x="10760" y="22900"/>
                  </a:lnTo>
                  <a:cubicBezTo>
                    <a:pt x="11096" y="22900"/>
                    <a:pt x="11369" y="22627"/>
                    <a:pt x="11369" y="22291"/>
                  </a:cubicBezTo>
                  <a:lnTo>
                    <a:pt x="11369" y="608"/>
                  </a:lnTo>
                  <a:cubicBezTo>
                    <a:pt x="11369" y="272"/>
                    <a:pt x="11096" y="0"/>
                    <a:pt x="1076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28"/>
            <p:cNvSpPr/>
            <p:nvPr/>
          </p:nvSpPr>
          <p:spPr>
            <a:xfrm>
              <a:off x="361850" y="3021350"/>
              <a:ext cx="159650" cy="24825"/>
            </a:xfrm>
            <a:custGeom>
              <a:rect b="b" l="l" r="r" t="t"/>
              <a:pathLst>
                <a:path extrusionOk="0" h="993" w="6386">
                  <a:moveTo>
                    <a:pt x="253" y="1"/>
                  </a:moveTo>
                  <a:cubicBezTo>
                    <a:pt x="114" y="1"/>
                    <a:pt x="1" y="114"/>
                    <a:pt x="1" y="254"/>
                  </a:cubicBezTo>
                  <a:lnTo>
                    <a:pt x="1" y="740"/>
                  </a:lnTo>
                  <a:cubicBezTo>
                    <a:pt x="1" y="879"/>
                    <a:pt x="114" y="992"/>
                    <a:pt x="253" y="992"/>
                  </a:cubicBezTo>
                  <a:lnTo>
                    <a:pt x="6386" y="992"/>
                  </a:lnTo>
                  <a:lnTo>
                    <a:pt x="63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28"/>
            <p:cNvSpPr/>
            <p:nvPr/>
          </p:nvSpPr>
          <p:spPr>
            <a:xfrm>
              <a:off x="505850" y="3021350"/>
              <a:ext cx="66200" cy="24825"/>
            </a:xfrm>
            <a:custGeom>
              <a:rect b="b" l="l" r="r" t="t"/>
              <a:pathLst>
                <a:path extrusionOk="0" h="993" w="2648">
                  <a:moveTo>
                    <a:pt x="496" y="1"/>
                  </a:moveTo>
                  <a:cubicBezTo>
                    <a:pt x="223" y="1"/>
                    <a:pt x="0" y="223"/>
                    <a:pt x="0" y="496"/>
                  </a:cubicBezTo>
                  <a:cubicBezTo>
                    <a:pt x="0" y="771"/>
                    <a:pt x="223" y="992"/>
                    <a:pt x="496" y="992"/>
                  </a:cubicBezTo>
                  <a:lnTo>
                    <a:pt x="2648" y="992"/>
                  </a:lnTo>
                  <a:lnTo>
                    <a:pt x="264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28"/>
            <p:cNvSpPr/>
            <p:nvPr/>
          </p:nvSpPr>
          <p:spPr>
            <a:xfrm>
              <a:off x="361850" y="3092525"/>
              <a:ext cx="159650" cy="24800"/>
            </a:xfrm>
            <a:custGeom>
              <a:rect b="b" l="l" r="r" t="t"/>
              <a:pathLst>
                <a:path extrusionOk="0" h="992" w="6386">
                  <a:moveTo>
                    <a:pt x="253" y="0"/>
                  </a:moveTo>
                  <a:cubicBezTo>
                    <a:pt x="114" y="0"/>
                    <a:pt x="1" y="114"/>
                    <a:pt x="1" y="253"/>
                  </a:cubicBezTo>
                  <a:lnTo>
                    <a:pt x="1" y="739"/>
                  </a:lnTo>
                  <a:cubicBezTo>
                    <a:pt x="1" y="878"/>
                    <a:pt x="114" y="992"/>
                    <a:pt x="253" y="992"/>
                  </a:cubicBezTo>
                  <a:lnTo>
                    <a:pt x="6386" y="992"/>
                  </a:lnTo>
                  <a:lnTo>
                    <a:pt x="638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28"/>
            <p:cNvSpPr/>
            <p:nvPr/>
          </p:nvSpPr>
          <p:spPr>
            <a:xfrm>
              <a:off x="505850" y="3092525"/>
              <a:ext cx="66200" cy="24800"/>
            </a:xfrm>
            <a:custGeom>
              <a:rect b="b" l="l" r="r" t="t"/>
              <a:pathLst>
                <a:path extrusionOk="0" h="992" w="2648">
                  <a:moveTo>
                    <a:pt x="496" y="0"/>
                  </a:moveTo>
                  <a:cubicBezTo>
                    <a:pt x="223" y="0"/>
                    <a:pt x="0" y="223"/>
                    <a:pt x="0" y="496"/>
                  </a:cubicBezTo>
                  <a:cubicBezTo>
                    <a:pt x="0" y="769"/>
                    <a:pt x="223" y="992"/>
                    <a:pt x="496" y="992"/>
                  </a:cubicBezTo>
                  <a:lnTo>
                    <a:pt x="2648" y="992"/>
                  </a:lnTo>
                  <a:lnTo>
                    <a:pt x="264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28"/>
            <p:cNvSpPr/>
            <p:nvPr/>
          </p:nvSpPr>
          <p:spPr>
            <a:xfrm>
              <a:off x="361850" y="3163675"/>
              <a:ext cx="159650" cy="24825"/>
            </a:xfrm>
            <a:custGeom>
              <a:rect b="b" l="l" r="r" t="t"/>
              <a:pathLst>
                <a:path extrusionOk="0" h="993" w="6386">
                  <a:moveTo>
                    <a:pt x="253" y="1"/>
                  </a:moveTo>
                  <a:cubicBezTo>
                    <a:pt x="114" y="1"/>
                    <a:pt x="1" y="114"/>
                    <a:pt x="1" y="253"/>
                  </a:cubicBezTo>
                  <a:lnTo>
                    <a:pt x="1" y="740"/>
                  </a:lnTo>
                  <a:cubicBezTo>
                    <a:pt x="1" y="879"/>
                    <a:pt x="114" y="992"/>
                    <a:pt x="253" y="992"/>
                  </a:cubicBezTo>
                  <a:lnTo>
                    <a:pt x="6386" y="992"/>
                  </a:lnTo>
                  <a:lnTo>
                    <a:pt x="63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28"/>
            <p:cNvSpPr/>
            <p:nvPr/>
          </p:nvSpPr>
          <p:spPr>
            <a:xfrm>
              <a:off x="505850" y="3163675"/>
              <a:ext cx="66200" cy="24825"/>
            </a:xfrm>
            <a:custGeom>
              <a:rect b="b" l="l" r="r" t="t"/>
              <a:pathLst>
                <a:path extrusionOk="0" h="993" w="2648">
                  <a:moveTo>
                    <a:pt x="496" y="1"/>
                  </a:moveTo>
                  <a:cubicBezTo>
                    <a:pt x="223" y="1"/>
                    <a:pt x="0" y="222"/>
                    <a:pt x="0" y="496"/>
                  </a:cubicBezTo>
                  <a:cubicBezTo>
                    <a:pt x="0" y="770"/>
                    <a:pt x="223" y="992"/>
                    <a:pt x="496" y="992"/>
                  </a:cubicBezTo>
                  <a:lnTo>
                    <a:pt x="2648" y="992"/>
                  </a:lnTo>
                  <a:lnTo>
                    <a:pt x="264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28"/>
            <p:cNvSpPr/>
            <p:nvPr/>
          </p:nvSpPr>
          <p:spPr>
            <a:xfrm>
              <a:off x="361850" y="3234850"/>
              <a:ext cx="159650" cy="24800"/>
            </a:xfrm>
            <a:custGeom>
              <a:rect b="b" l="l" r="r" t="t"/>
              <a:pathLst>
                <a:path extrusionOk="0" h="992" w="6386">
                  <a:moveTo>
                    <a:pt x="253" y="0"/>
                  </a:moveTo>
                  <a:cubicBezTo>
                    <a:pt x="114" y="0"/>
                    <a:pt x="1" y="113"/>
                    <a:pt x="1" y="253"/>
                  </a:cubicBezTo>
                  <a:lnTo>
                    <a:pt x="1" y="739"/>
                  </a:lnTo>
                  <a:cubicBezTo>
                    <a:pt x="1" y="878"/>
                    <a:pt x="114" y="992"/>
                    <a:pt x="253" y="992"/>
                  </a:cubicBezTo>
                  <a:lnTo>
                    <a:pt x="6386" y="992"/>
                  </a:lnTo>
                  <a:lnTo>
                    <a:pt x="638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28"/>
            <p:cNvSpPr/>
            <p:nvPr/>
          </p:nvSpPr>
          <p:spPr>
            <a:xfrm>
              <a:off x="505850" y="3234850"/>
              <a:ext cx="66200" cy="24800"/>
            </a:xfrm>
            <a:custGeom>
              <a:rect b="b" l="l" r="r" t="t"/>
              <a:pathLst>
                <a:path extrusionOk="0" h="992" w="2648">
                  <a:moveTo>
                    <a:pt x="496" y="0"/>
                  </a:moveTo>
                  <a:cubicBezTo>
                    <a:pt x="223" y="0"/>
                    <a:pt x="0" y="222"/>
                    <a:pt x="0" y="496"/>
                  </a:cubicBezTo>
                  <a:cubicBezTo>
                    <a:pt x="0" y="769"/>
                    <a:pt x="223" y="992"/>
                    <a:pt x="496" y="992"/>
                  </a:cubicBezTo>
                  <a:lnTo>
                    <a:pt x="2648" y="992"/>
                  </a:lnTo>
                  <a:lnTo>
                    <a:pt x="264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28"/>
            <p:cNvSpPr/>
            <p:nvPr/>
          </p:nvSpPr>
          <p:spPr>
            <a:xfrm>
              <a:off x="361850" y="3306000"/>
              <a:ext cx="159650" cy="24800"/>
            </a:xfrm>
            <a:custGeom>
              <a:rect b="b" l="l" r="r" t="t"/>
              <a:pathLst>
                <a:path extrusionOk="0" h="992" w="6386">
                  <a:moveTo>
                    <a:pt x="253" y="1"/>
                  </a:moveTo>
                  <a:cubicBezTo>
                    <a:pt x="114" y="1"/>
                    <a:pt x="1" y="113"/>
                    <a:pt x="1" y="253"/>
                  </a:cubicBezTo>
                  <a:lnTo>
                    <a:pt x="1" y="739"/>
                  </a:lnTo>
                  <a:cubicBezTo>
                    <a:pt x="1" y="879"/>
                    <a:pt x="114" y="991"/>
                    <a:pt x="253" y="991"/>
                  </a:cubicBezTo>
                  <a:lnTo>
                    <a:pt x="6386" y="991"/>
                  </a:lnTo>
                  <a:lnTo>
                    <a:pt x="63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28"/>
            <p:cNvSpPr/>
            <p:nvPr/>
          </p:nvSpPr>
          <p:spPr>
            <a:xfrm>
              <a:off x="505850" y="3306000"/>
              <a:ext cx="66200" cy="24800"/>
            </a:xfrm>
            <a:custGeom>
              <a:rect b="b" l="l" r="r" t="t"/>
              <a:pathLst>
                <a:path extrusionOk="0" h="992" w="2648">
                  <a:moveTo>
                    <a:pt x="496" y="1"/>
                  </a:moveTo>
                  <a:cubicBezTo>
                    <a:pt x="223" y="1"/>
                    <a:pt x="0" y="222"/>
                    <a:pt x="0" y="496"/>
                  </a:cubicBezTo>
                  <a:cubicBezTo>
                    <a:pt x="0" y="770"/>
                    <a:pt x="223" y="991"/>
                    <a:pt x="496" y="991"/>
                  </a:cubicBezTo>
                  <a:lnTo>
                    <a:pt x="2648" y="991"/>
                  </a:lnTo>
                  <a:lnTo>
                    <a:pt x="264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28"/>
            <p:cNvSpPr/>
            <p:nvPr/>
          </p:nvSpPr>
          <p:spPr>
            <a:xfrm>
              <a:off x="361850" y="3377150"/>
              <a:ext cx="159650" cy="24800"/>
            </a:xfrm>
            <a:custGeom>
              <a:rect b="b" l="l" r="r" t="t"/>
              <a:pathLst>
                <a:path extrusionOk="0" h="992" w="6386">
                  <a:moveTo>
                    <a:pt x="253" y="0"/>
                  </a:moveTo>
                  <a:cubicBezTo>
                    <a:pt x="114" y="0"/>
                    <a:pt x="1" y="114"/>
                    <a:pt x="1" y="253"/>
                  </a:cubicBezTo>
                  <a:lnTo>
                    <a:pt x="1" y="739"/>
                  </a:lnTo>
                  <a:cubicBezTo>
                    <a:pt x="1" y="879"/>
                    <a:pt x="114" y="992"/>
                    <a:pt x="253" y="992"/>
                  </a:cubicBezTo>
                  <a:lnTo>
                    <a:pt x="6386" y="992"/>
                  </a:lnTo>
                  <a:lnTo>
                    <a:pt x="638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28"/>
            <p:cNvSpPr/>
            <p:nvPr/>
          </p:nvSpPr>
          <p:spPr>
            <a:xfrm>
              <a:off x="505850" y="3377150"/>
              <a:ext cx="66200" cy="24800"/>
            </a:xfrm>
            <a:custGeom>
              <a:rect b="b" l="l" r="r" t="t"/>
              <a:pathLst>
                <a:path extrusionOk="0" h="992" w="2648">
                  <a:moveTo>
                    <a:pt x="496" y="0"/>
                  </a:moveTo>
                  <a:cubicBezTo>
                    <a:pt x="223" y="0"/>
                    <a:pt x="0" y="223"/>
                    <a:pt x="0" y="497"/>
                  </a:cubicBezTo>
                  <a:cubicBezTo>
                    <a:pt x="0" y="770"/>
                    <a:pt x="223" y="992"/>
                    <a:pt x="496" y="992"/>
                  </a:cubicBezTo>
                  <a:lnTo>
                    <a:pt x="2648" y="992"/>
                  </a:lnTo>
                  <a:lnTo>
                    <a:pt x="264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28"/>
            <p:cNvSpPr/>
            <p:nvPr/>
          </p:nvSpPr>
          <p:spPr>
            <a:xfrm>
              <a:off x="361850" y="3448300"/>
              <a:ext cx="159650" cy="24825"/>
            </a:xfrm>
            <a:custGeom>
              <a:rect b="b" l="l" r="r" t="t"/>
              <a:pathLst>
                <a:path extrusionOk="0" h="993" w="6386">
                  <a:moveTo>
                    <a:pt x="253" y="1"/>
                  </a:moveTo>
                  <a:cubicBezTo>
                    <a:pt x="114" y="1"/>
                    <a:pt x="1" y="114"/>
                    <a:pt x="1" y="253"/>
                  </a:cubicBezTo>
                  <a:lnTo>
                    <a:pt x="1" y="740"/>
                  </a:lnTo>
                  <a:cubicBezTo>
                    <a:pt x="1" y="879"/>
                    <a:pt x="114" y="992"/>
                    <a:pt x="253" y="992"/>
                  </a:cubicBezTo>
                  <a:lnTo>
                    <a:pt x="6386" y="992"/>
                  </a:lnTo>
                  <a:lnTo>
                    <a:pt x="63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28"/>
            <p:cNvSpPr/>
            <p:nvPr/>
          </p:nvSpPr>
          <p:spPr>
            <a:xfrm>
              <a:off x="505850" y="3448300"/>
              <a:ext cx="66200" cy="24825"/>
            </a:xfrm>
            <a:custGeom>
              <a:rect b="b" l="l" r="r" t="t"/>
              <a:pathLst>
                <a:path extrusionOk="0" h="993" w="2648">
                  <a:moveTo>
                    <a:pt x="496" y="1"/>
                  </a:moveTo>
                  <a:cubicBezTo>
                    <a:pt x="223" y="1"/>
                    <a:pt x="0" y="223"/>
                    <a:pt x="0" y="497"/>
                  </a:cubicBezTo>
                  <a:cubicBezTo>
                    <a:pt x="0" y="771"/>
                    <a:pt x="223" y="992"/>
                    <a:pt x="496" y="992"/>
                  </a:cubicBezTo>
                  <a:lnTo>
                    <a:pt x="2648" y="992"/>
                  </a:lnTo>
                  <a:lnTo>
                    <a:pt x="264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28"/>
            <p:cNvSpPr/>
            <p:nvPr/>
          </p:nvSpPr>
          <p:spPr>
            <a:xfrm>
              <a:off x="361850" y="3519475"/>
              <a:ext cx="159650" cy="24800"/>
            </a:xfrm>
            <a:custGeom>
              <a:rect b="b" l="l" r="r" t="t"/>
              <a:pathLst>
                <a:path extrusionOk="0" h="992" w="6386">
                  <a:moveTo>
                    <a:pt x="253" y="0"/>
                  </a:moveTo>
                  <a:cubicBezTo>
                    <a:pt x="114" y="0"/>
                    <a:pt x="1" y="114"/>
                    <a:pt x="1" y="253"/>
                  </a:cubicBezTo>
                  <a:lnTo>
                    <a:pt x="1" y="739"/>
                  </a:lnTo>
                  <a:cubicBezTo>
                    <a:pt x="1" y="878"/>
                    <a:pt x="114" y="992"/>
                    <a:pt x="253" y="992"/>
                  </a:cubicBezTo>
                  <a:lnTo>
                    <a:pt x="6386" y="992"/>
                  </a:lnTo>
                  <a:lnTo>
                    <a:pt x="638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28"/>
            <p:cNvSpPr/>
            <p:nvPr/>
          </p:nvSpPr>
          <p:spPr>
            <a:xfrm>
              <a:off x="505850" y="3519475"/>
              <a:ext cx="66200" cy="24800"/>
            </a:xfrm>
            <a:custGeom>
              <a:rect b="b" l="l" r="r" t="t"/>
              <a:pathLst>
                <a:path extrusionOk="0" h="992" w="2648">
                  <a:moveTo>
                    <a:pt x="496" y="0"/>
                  </a:moveTo>
                  <a:cubicBezTo>
                    <a:pt x="223" y="0"/>
                    <a:pt x="0" y="223"/>
                    <a:pt x="0" y="496"/>
                  </a:cubicBezTo>
                  <a:cubicBezTo>
                    <a:pt x="0" y="769"/>
                    <a:pt x="223" y="992"/>
                    <a:pt x="496" y="992"/>
                  </a:cubicBezTo>
                  <a:lnTo>
                    <a:pt x="2648" y="992"/>
                  </a:lnTo>
                  <a:lnTo>
                    <a:pt x="264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28"/>
            <p:cNvSpPr/>
            <p:nvPr/>
          </p:nvSpPr>
          <p:spPr>
            <a:xfrm>
              <a:off x="632975" y="3046150"/>
              <a:ext cx="233225" cy="122400"/>
            </a:xfrm>
            <a:custGeom>
              <a:rect b="b" l="l" r="r" t="t"/>
              <a:pathLst>
                <a:path extrusionOk="0" h="4896" w="9329">
                  <a:moveTo>
                    <a:pt x="641" y="0"/>
                  </a:moveTo>
                  <a:cubicBezTo>
                    <a:pt x="288" y="0"/>
                    <a:pt x="1" y="286"/>
                    <a:pt x="1" y="639"/>
                  </a:cubicBezTo>
                  <a:lnTo>
                    <a:pt x="1" y="4256"/>
                  </a:lnTo>
                  <a:cubicBezTo>
                    <a:pt x="1" y="4608"/>
                    <a:pt x="288" y="4896"/>
                    <a:pt x="641" y="4896"/>
                  </a:cubicBezTo>
                  <a:lnTo>
                    <a:pt x="8688" y="4896"/>
                  </a:lnTo>
                  <a:cubicBezTo>
                    <a:pt x="9042" y="4896"/>
                    <a:pt x="9328" y="4608"/>
                    <a:pt x="9328" y="4256"/>
                  </a:cubicBezTo>
                  <a:lnTo>
                    <a:pt x="9328" y="639"/>
                  </a:lnTo>
                  <a:cubicBezTo>
                    <a:pt x="9328" y="286"/>
                    <a:pt x="9042" y="0"/>
                    <a:pt x="86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28"/>
            <p:cNvSpPr/>
            <p:nvPr/>
          </p:nvSpPr>
          <p:spPr>
            <a:xfrm>
              <a:off x="632975" y="3340450"/>
              <a:ext cx="233225" cy="19425"/>
            </a:xfrm>
            <a:custGeom>
              <a:rect b="b" l="l" r="r" t="t"/>
              <a:pathLst>
                <a:path extrusionOk="0" h="777" w="9329">
                  <a:moveTo>
                    <a:pt x="145" y="0"/>
                  </a:moveTo>
                  <a:cubicBezTo>
                    <a:pt x="65" y="0"/>
                    <a:pt x="1" y="65"/>
                    <a:pt x="1" y="144"/>
                  </a:cubicBezTo>
                  <a:lnTo>
                    <a:pt x="1" y="631"/>
                  </a:lnTo>
                  <a:cubicBezTo>
                    <a:pt x="1" y="710"/>
                    <a:pt x="65" y="776"/>
                    <a:pt x="145" y="776"/>
                  </a:cubicBezTo>
                  <a:lnTo>
                    <a:pt x="9185" y="776"/>
                  </a:lnTo>
                  <a:cubicBezTo>
                    <a:pt x="9264" y="776"/>
                    <a:pt x="9328" y="710"/>
                    <a:pt x="9328" y="631"/>
                  </a:cubicBezTo>
                  <a:lnTo>
                    <a:pt x="9328" y="144"/>
                  </a:lnTo>
                  <a:cubicBezTo>
                    <a:pt x="9328" y="65"/>
                    <a:pt x="9264" y="0"/>
                    <a:pt x="91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28"/>
            <p:cNvSpPr/>
            <p:nvPr/>
          </p:nvSpPr>
          <p:spPr>
            <a:xfrm>
              <a:off x="632975" y="3401925"/>
              <a:ext cx="233225" cy="19400"/>
            </a:xfrm>
            <a:custGeom>
              <a:rect b="b" l="l" r="r" t="t"/>
              <a:pathLst>
                <a:path extrusionOk="0" h="776" w="9329">
                  <a:moveTo>
                    <a:pt x="145" y="1"/>
                  </a:moveTo>
                  <a:cubicBezTo>
                    <a:pt x="65" y="1"/>
                    <a:pt x="1" y="64"/>
                    <a:pt x="1" y="144"/>
                  </a:cubicBezTo>
                  <a:lnTo>
                    <a:pt x="1" y="632"/>
                  </a:lnTo>
                  <a:cubicBezTo>
                    <a:pt x="1" y="711"/>
                    <a:pt x="65" y="775"/>
                    <a:pt x="145" y="775"/>
                  </a:cubicBezTo>
                  <a:lnTo>
                    <a:pt x="9185" y="775"/>
                  </a:lnTo>
                  <a:cubicBezTo>
                    <a:pt x="9264" y="775"/>
                    <a:pt x="9328" y="711"/>
                    <a:pt x="9328" y="632"/>
                  </a:cubicBezTo>
                  <a:lnTo>
                    <a:pt x="9328" y="144"/>
                  </a:lnTo>
                  <a:cubicBezTo>
                    <a:pt x="9328" y="64"/>
                    <a:pt x="9264" y="1"/>
                    <a:pt x="91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28"/>
            <p:cNvSpPr/>
            <p:nvPr/>
          </p:nvSpPr>
          <p:spPr>
            <a:xfrm>
              <a:off x="632975" y="3463375"/>
              <a:ext cx="233225" cy="19400"/>
            </a:xfrm>
            <a:custGeom>
              <a:rect b="b" l="l" r="r" t="t"/>
              <a:pathLst>
                <a:path extrusionOk="0" h="776" w="9329">
                  <a:moveTo>
                    <a:pt x="145" y="1"/>
                  </a:moveTo>
                  <a:cubicBezTo>
                    <a:pt x="65" y="1"/>
                    <a:pt x="1" y="65"/>
                    <a:pt x="1" y="145"/>
                  </a:cubicBezTo>
                  <a:lnTo>
                    <a:pt x="1" y="632"/>
                  </a:lnTo>
                  <a:cubicBezTo>
                    <a:pt x="1" y="712"/>
                    <a:pt x="65" y="775"/>
                    <a:pt x="145" y="775"/>
                  </a:cubicBezTo>
                  <a:lnTo>
                    <a:pt x="9185" y="775"/>
                  </a:lnTo>
                  <a:cubicBezTo>
                    <a:pt x="9264" y="775"/>
                    <a:pt x="9328" y="712"/>
                    <a:pt x="9328" y="632"/>
                  </a:cubicBezTo>
                  <a:lnTo>
                    <a:pt x="9328" y="145"/>
                  </a:lnTo>
                  <a:cubicBezTo>
                    <a:pt x="9328" y="65"/>
                    <a:pt x="9264" y="1"/>
                    <a:pt x="91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44" name="Google Shape;944;p28"/>
          <p:cNvSpPr/>
          <p:nvPr/>
        </p:nvSpPr>
        <p:spPr>
          <a:xfrm>
            <a:off x="352250" y="285575"/>
            <a:ext cx="3977325" cy="4898975"/>
          </a:xfrm>
          <a:custGeom>
            <a:rect b="b" l="l" r="r" t="t"/>
            <a:pathLst>
              <a:path extrusionOk="0" h="195959" w="159093">
                <a:moveTo>
                  <a:pt x="159093" y="195959"/>
                </a:moveTo>
                <a:lnTo>
                  <a:pt x="159093" y="185015"/>
                </a:lnTo>
                <a:lnTo>
                  <a:pt x="11901" y="185015"/>
                </a:lnTo>
                <a:lnTo>
                  <a:pt x="0" y="173113"/>
                </a:lnTo>
                <a:lnTo>
                  <a:pt x="0" y="14295"/>
                </a:lnTo>
                <a:lnTo>
                  <a:pt x="14296" y="0"/>
                </a:lnTo>
                <a:lnTo>
                  <a:pt x="53760" y="0"/>
                </a:lnTo>
              </a:path>
            </a:pathLst>
          </a:custGeom>
          <a:noFill/>
          <a:ln cap="flat" cmpd="sng" w="28575">
            <a:solidFill>
              <a:schemeClr val="lt2"/>
            </a:solidFill>
            <a:prstDash val="solid"/>
            <a:round/>
            <a:headEnd len="med" w="med" type="none"/>
            <a:tailEnd len="med" w="med" type="none"/>
          </a:ln>
        </p:spPr>
      </p:sp>
      <p:grpSp>
        <p:nvGrpSpPr>
          <p:cNvPr id="945" name="Google Shape;945;p28"/>
          <p:cNvGrpSpPr/>
          <p:nvPr/>
        </p:nvGrpSpPr>
        <p:grpSpPr>
          <a:xfrm>
            <a:off x="1692941" y="105853"/>
            <a:ext cx="817140" cy="376477"/>
            <a:chOff x="404400" y="2928600"/>
            <a:chExt cx="993000" cy="457500"/>
          </a:xfrm>
        </p:grpSpPr>
        <p:sp>
          <p:nvSpPr>
            <p:cNvPr id="946" name="Google Shape;946;p28"/>
            <p:cNvSpPr/>
            <p:nvPr/>
          </p:nvSpPr>
          <p:spPr>
            <a:xfrm>
              <a:off x="507325" y="3136900"/>
              <a:ext cx="139300" cy="27275"/>
            </a:xfrm>
            <a:custGeom>
              <a:rect b="b" l="l" r="r" t="t"/>
              <a:pathLst>
                <a:path extrusionOk="0" h="1091" w="5572">
                  <a:moveTo>
                    <a:pt x="546" y="1"/>
                  </a:moveTo>
                  <a:cubicBezTo>
                    <a:pt x="245" y="1"/>
                    <a:pt x="0" y="244"/>
                    <a:pt x="0" y="545"/>
                  </a:cubicBezTo>
                  <a:cubicBezTo>
                    <a:pt x="0" y="846"/>
                    <a:pt x="245" y="1090"/>
                    <a:pt x="546" y="1090"/>
                  </a:cubicBezTo>
                  <a:lnTo>
                    <a:pt x="5572" y="1090"/>
                  </a:lnTo>
                  <a:lnTo>
                    <a:pt x="557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28"/>
            <p:cNvSpPr/>
            <p:nvPr/>
          </p:nvSpPr>
          <p:spPr>
            <a:xfrm>
              <a:off x="1176350" y="3136900"/>
              <a:ext cx="118050" cy="27275"/>
            </a:xfrm>
            <a:custGeom>
              <a:rect b="b" l="l" r="r" t="t"/>
              <a:pathLst>
                <a:path extrusionOk="0" h="1091" w="4722">
                  <a:moveTo>
                    <a:pt x="544" y="1"/>
                  </a:moveTo>
                  <a:cubicBezTo>
                    <a:pt x="244" y="1"/>
                    <a:pt x="0" y="243"/>
                    <a:pt x="0" y="545"/>
                  </a:cubicBezTo>
                  <a:cubicBezTo>
                    <a:pt x="0" y="846"/>
                    <a:pt x="244" y="1090"/>
                    <a:pt x="544" y="1090"/>
                  </a:cubicBezTo>
                  <a:lnTo>
                    <a:pt x="4177" y="1090"/>
                  </a:lnTo>
                  <a:cubicBezTo>
                    <a:pt x="4478" y="1090"/>
                    <a:pt x="4722" y="846"/>
                    <a:pt x="4722" y="545"/>
                  </a:cubicBezTo>
                  <a:cubicBezTo>
                    <a:pt x="4722" y="243"/>
                    <a:pt x="4478" y="1"/>
                    <a:pt x="417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28"/>
            <p:cNvSpPr/>
            <p:nvPr/>
          </p:nvSpPr>
          <p:spPr>
            <a:xfrm>
              <a:off x="764625" y="3018200"/>
              <a:ext cx="496975" cy="278275"/>
            </a:xfrm>
            <a:custGeom>
              <a:rect b="b" l="l" r="r" t="t"/>
              <a:pathLst>
                <a:path extrusionOk="0" h="11131" w="19879">
                  <a:moveTo>
                    <a:pt x="0" y="0"/>
                  </a:moveTo>
                  <a:lnTo>
                    <a:pt x="0" y="11130"/>
                  </a:lnTo>
                  <a:lnTo>
                    <a:pt x="16576" y="11130"/>
                  </a:lnTo>
                  <a:lnTo>
                    <a:pt x="16576" y="11120"/>
                  </a:lnTo>
                  <a:cubicBezTo>
                    <a:pt x="17901" y="11120"/>
                    <a:pt x="19044" y="9807"/>
                    <a:pt x="19571" y="7913"/>
                  </a:cubicBezTo>
                  <a:cubicBezTo>
                    <a:pt x="19769" y="7200"/>
                    <a:pt x="19879" y="6404"/>
                    <a:pt x="19879" y="5565"/>
                  </a:cubicBezTo>
                  <a:cubicBezTo>
                    <a:pt x="19879" y="2499"/>
                    <a:pt x="18400" y="12"/>
                    <a:pt x="16576" y="12"/>
                  </a:cubicBezTo>
                  <a:lnTo>
                    <a:pt x="1657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28"/>
            <p:cNvSpPr/>
            <p:nvPr/>
          </p:nvSpPr>
          <p:spPr>
            <a:xfrm>
              <a:off x="682050" y="3018475"/>
              <a:ext cx="165200" cy="277750"/>
            </a:xfrm>
            <a:custGeom>
              <a:rect b="b" l="l" r="r" t="t"/>
              <a:pathLst>
                <a:path extrusionOk="0" h="11110" w="6608">
                  <a:moveTo>
                    <a:pt x="3303" y="1"/>
                  </a:moveTo>
                  <a:cubicBezTo>
                    <a:pt x="1479" y="1"/>
                    <a:pt x="1" y="2488"/>
                    <a:pt x="1" y="5554"/>
                  </a:cubicBezTo>
                  <a:cubicBezTo>
                    <a:pt x="1" y="8622"/>
                    <a:pt x="1479" y="11109"/>
                    <a:pt x="3303" y="11109"/>
                  </a:cubicBezTo>
                  <a:cubicBezTo>
                    <a:pt x="4629" y="11109"/>
                    <a:pt x="5771" y="9796"/>
                    <a:pt x="6298" y="7902"/>
                  </a:cubicBezTo>
                  <a:cubicBezTo>
                    <a:pt x="6496" y="7189"/>
                    <a:pt x="6607" y="6393"/>
                    <a:pt x="6607" y="5554"/>
                  </a:cubicBezTo>
                  <a:cubicBezTo>
                    <a:pt x="6607" y="2488"/>
                    <a:pt x="5128" y="1"/>
                    <a:pt x="33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28"/>
            <p:cNvSpPr/>
            <p:nvPr/>
          </p:nvSpPr>
          <p:spPr>
            <a:xfrm>
              <a:off x="705025" y="3041450"/>
              <a:ext cx="119225" cy="231800"/>
            </a:xfrm>
            <a:custGeom>
              <a:rect b="b" l="l" r="r" t="t"/>
              <a:pathLst>
                <a:path extrusionOk="0" h="9272" w="4769">
                  <a:moveTo>
                    <a:pt x="2384" y="1"/>
                  </a:moveTo>
                  <a:cubicBezTo>
                    <a:pt x="1257" y="1"/>
                    <a:pt x="1" y="1905"/>
                    <a:pt x="1" y="4635"/>
                  </a:cubicBezTo>
                  <a:cubicBezTo>
                    <a:pt x="1" y="7367"/>
                    <a:pt x="1257" y="9271"/>
                    <a:pt x="2384" y="9271"/>
                  </a:cubicBezTo>
                  <a:cubicBezTo>
                    <a:pt x="3513" y="9271"/>
                    <a:pt x="4769" y="7367"/>
                    <a:pt x="4769" y="4635"/>
                  </a:cubicBezTo>
                  <a:cubicBezTo>
                    <a:pt x="4769" y="1905"/>
                    <a:pt x="3513" y="1"/>
                    <a:pt x="238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28"/>
            <p:cNvSpPr/>
            <p:nvPr/>
          </p:nvSpPr>
          <p:spPr>
            <a:xfrm>
              <a:off x="764625" y="3018200"/>
              <a:ext cx="489275" cy="278275"/>
            </a:xfrm>
            <a:custGeom>
              <a:rect b="b" l="l" r="r" t="t"/>
              <a:pathLst>
                <a:path extrusionOk="0" h="11131" w="19571">
                  <a:moveTo>
                    <a:pt x="3889" y="0"/>
                  </a:moveTo>
                  <a:lnTo>
                    <a:pt x="3889" y="12"/>
                  </a:lnTo>
                  <a:cubicBezTo>
                    <a:pt x="5713" y="12"/>
                    <a:pt x="7192" y="2499"/>
                    <a:pt x="7192" y="5565"/>
                  </a:cubicBezTo>
                  <a:cubicBezTo>
                    <a:pt x="7192" y="6404"/>
                    <a:pt x="7081" y="7200"/>
                    <a:pt x="6884" y="7913"/>
                  </a:cubicBezTo>
                  <a:lnTo>
                    <a:pt x="2995" y="7913"/>
                  </a:lnTo>
                  <a:cubicBezTo>
                    <a:pt x="2468" y="9807"/>
                    <a:pt x="1326" y="11120"/>
                    <a:pt x="0" y="11120"/>
                  </a:cubicBezTo>
                  <a:lnTo>
                    <a:pt x="0" y="11130"/>
                  </a:lnTo>
                  <a:lnTo>
                    <a:pt x="16576" y="11130"/>
                  </a:lnTo>
                  <a:lnTo>
                    <a:pt x="16576" y="11120"/>
                  </a:lnTo>
                  <a:cubicBezTo>
                    <a:pt x="17901" y="11120"/>
                    <a:pt x="19044" y="9807"/>
                    <a:pt x="19571" y="7913"/>
                  </a:cubicBezTo>
                  <a:lnTo>
                    <a:pt x="15373" y="7913"/>
                  </a:lnTo>
                  <a:cubicBezTo>
                    <a:pt x="15570" y="7200"/>
                    <a:pt x="15681" y="6404"/>
                    <a:pt x="15681" y="5565"/>
                  </a:cubicBezTo>
                  <a:cubicBezTo>
                    <a:pt x="15681" y="2499"/>
                    <a:pt x="14203" y="12"/>
                    <a:pt x="12379" y="12"/>
                  </a:cubicBezTo>
                  <a:lnTo>
                    <a:pt x="12379" y="0"/>
                  </a:lnTo>
                  <a:lnTo>
                    <a:pt x="10381" y="0"/>
                  </a:lnTo>
                  <a:lnTo>
                    <a:pt x="10381" y="12"/>
                  </a:lnTo>
                  <a:cubicBezTo>
                    <a:pt x="12205" y="12"/>
                    <a:pt x="13684" y="2499"/>
                    <a:pt x="13684" y="5565"/>
                  </a:cubicBezTo>
                  <a:cubicBezTo>
                    <a:pt x="13684" y="6404"/>
                    <a:pt x="13574" y="7200"/>
                    <a:pt x="13376" y="7913"/>
                  </a:cubicBezTo>
                  <a:lnTo>
                    <a:pt x="8880" y="7913"/>
                  </a:lnTo>
                  <a:cubicBezTo>
                    <a:pt x="9078" y="7200"/>
                    <a:pt x="9190" y="6404"/>
                    <a:pt x="9190" y="5565"/>
                  </a:cubicBezTo>
                  <a:cubicBezTo>
                    <a:pt x="9190" y="2499"/>
                    <a:pt x="7711" y="12"/>
                    <a:pt x="5887" y="12"/>
                  </a:cubicBezTo>
                  <a:lnTo>
                    <a:pt x="5887" y="0"/>
                  </a:lnTo>
                  <a:close/>
                </a:path>
              </a:pathLst>
            </a:custGeom>
            <a:solidFill>
              <a:srgbClr val="484C69">
                <a:alpha val="364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28"/>
            <p:cNvSpPr/>
            <p:nvPr/>
          </p:nvSpPr>
          <p:spPr>
            <a:xfrm>
              <a:off x="1035625" y="3018200"/>
              <a:ext cx="132550" cy="278275"/>
            </a:xfrm>
            <a:custGeom>
              <a:rect b="b" l="l" r="r" t="t"/>
              <a:pathLst>
                <a:path extrusionOk="0" h="11131" w="5302">
                  <a:moveTo>
                    <a:pt x="1" y="0"/>
                  </a:moveTo>
                  <a:lnTo>
                    <a:pt x="1" y="12"/>
                  </a:lnTo>
                  <a:cubicBezTo>
                    <a:pt x="1825" y="12"/>
                    <a:pt x="3305" y="2499"/>
                    <a:pt x="3305" y="5565"/>
                  </a:cubicBezTo>
                  <a:cubicBezTo>
                    <a:pt x="3305" y="8633"/>
                    <a:pt x="1825" y="11120"/>
                    <a:pt x="1" y="11120"/>
                  </a:cubicBezTo>
                  <a:lnTo>
                    <a:pt x="1" y="11130"/>
                  </a:lnTo>
                  <a:lnTo>
                    <a:pt x="1998" y="11130"/>
                  </a:lnTo>
                  <a:lnTo>
                    <a:pt x="1998" y="11120"/>
                  </a:lnTo>
                  <a:cubicBezTo>
                    <a:pt x="3823" y="11120"/>
                    <a:pt x="5301" y="8633"/>
                    <a:pt x="5301" y="5565"/>
                  </a:cubicBezTo>
                  <a:cubicBezTo>
                    <a:pt x="5301" y="2499"/>
                    <a:pt x="3823" y="12"/>
                    <a:pt x="1998" y="12"/>
                  </a:cubicBezTo>
                  <a:lnTo>
                    <a:pt x="199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28"/>
            <p:cNvSpPr/>
            <p:nvPr/>
          </p:nvSpPr>
          <p:spPr>
            <a:xfrm>
              <a:off x="873350" y="3018200"/>
              <a:ext cx="132550" cy="278275"/>
            </a:xfrm>
            <a:custGeom>
              <a:rect b="b" l="l" r="r" t="t"/>
              <a:pathLst>
                <a:path extrusionOk="0" h="11131" w="5302">
                  <a:moveTo>
                    <a:pt x="0" y="0"/>
                  </a:moveTo>
                  <a:lnTo>
                    <a:pt x="0" y="12"/>
                  </a:lnTo>
                  <a:cubicBezTo>
                    <a:pt x="1825" y="12"/>
                    <a:pt x="3304" y="2499"/>
                    <a:pt x="3304" y="5565"/>
                  </a:cubicBezTo>
                  <a:cubicBezTo>
                    <a:pt x="3304" y="8633"/>
                    <a:pt x="1825" y="11120"/>
                    <a:pt x="0" y="11120"/>
                  </a:cubicBezTo>
                  <a:lnTo>
                    <a:pt x="0" y="11130"/>
                  </a:lnTo>
                  <a:lnTo>
                    <a:pt x="1997" y="11130"/>
                  </a:lnTo>
                  <a:lnTo>
                    <a:pt x="1997" y="11120"/>
                  </a:lnTo>
                  <a:cubicBezTo>
                    <a:pt x="3822" y="11120"/>
                    <a:pt x="5301" y="8633"/>
                    <a:pt x="5301" y="5565"/>
                  </a:cubicBezTo>
                  <a:cubicBezTo>
                    <a:pt x="5301" y="2499"/>
                    <a:pt x="3822" y="12"/>
                    <a:pt x="1997" y="12"/>
                  </a:cubicBezTo>
                  <a:lnTo>
                    <a:pt x="199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28"/>
            <p:cNvSpPr/>
            <p:nvPr/>
          </p:nvSpPr>
          <p:spPr>
            <a:xfrm>
              <a:off x="628200" y="3136900"/>
              <a:ext cx="136450" cy="27275"/>
            </a:xfrm>
            <a:custGeom>
              <a:rect b="b" l="l" r="r" t="t"/>
              <a:pathLst>
                <a:path extrusionOk="0" h="1091" w="5458">
                  <a:moveTo>
                    <a:pt x="546" y="1"/>
                  </a:moveTo>
                  <a:cubicBezTo>
                    <a:pt x="244" y="1"/>
                    <a:pt x="0" y="243"/>
                    <a:pt x="0" y="545"/>
                  </a:cubicBezTo>
                  <a:cubicBezTo>
                    <a:pt x="0" y="846"/>
                    <a:pt x="244" y="1090"/>
                    <a:pt x="546" y="1090"/>
                  </a:cubicBezTo>
                  <a:lnTo>
                    <a:pt x="4913" y="1090"/>
                  </a:lnTo>
                  <a:cubicBezTo>
                    <a:pt x="5214" y="1090"/>
                    <a:pt x="5457" y="846"/>
                    <a:pt x="5457" y="545"/>
                  </a:cubicBezTo>
                  <a:cubicBezTo>
                    <a:pt x="5457" y="243"/>
                    <a:pt x="5214" y="1"/>
                    <a:pt x="491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28"/>
            <p:cNvSpPr/>
            <p:nvPr/>
          </p:nvSpPr>
          <p:spPr>
            <a:xfrm>
              <a:off x="404400" y="2928600"/>
              <a:ext cx="993000" cy="457500"/>
            </a:xfrm>
            <a:custGeom>
              <a:rect b="b" l="l" r="r" t="t"/>
              <a:pathLst>
                <a:path extrusionOk="0" h="18300" w="39720">
                  <a:moveTo>
                    <a:pt x="38982" y="738"/>
                  </a:moveTo>
                  <a:lnTo>
                    <a:pt x="38982" y="17563"/>
                  </a:lnTo>
                  <a:lnTo>
                    <a:pt x="737" y="17563"/>
                  </a:lnTo>
                  <a:lnTo>
                    <a:pt x="737" y="738"/>
                  </a:lnTo>
                  <a:close/>
                  <a:moveTo>
                    <a:pt x="0" y="0"/>
                  </a:moveTo>
                  <a:lnTo>
                    <a:pt x="0" y="18300"/>
                  </a:lnTo>
                  <a:lnTo>
                    <a:pt x="39719" y="18300"/>
                  </a:lnTo>
                  <a:lnTo>
                    <a:pt x="3971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956" name="Google Shape;956;p28"/>
          <p:cNvCxnSpPr/>
          <p:nvPr/>
        </p:nvCxnSpPr>
        <p:spPr>
          <a:xfrm rot="10800000">
            <a:off x="-27425" y="1648375"/>
            <a:ext cx="383100" cy="0"/>
          </a:xfrm>
          <a:prstGeom prst="straightConnector1">
            <a:avLst/>
          </a:prstGeom>
          <a:noFill/>
          <a:ln cap="flat" cmpd="sng" w="28575">
            <a:solidFill>
              <a:schemeClr val="lt2"/>
            </a:solidFill>
            <a:prstDash val="solid"/>
            <a:round/>
            <a:headEnd len="med" w="med" type="none"/>
            <a:tailEnd len="med" w="med" type="none"/>
          </a:ln>
        </p:spPr>
      </p:cxnSp>
      <p:cxnSp>
        <p:nvCxnSpPr>
          <p:cNvPr id="957" name="Google Shape;957;p28"/>
          <p:cNvCxnSpPr/>
          <p:nvPr/>
        </p:nvCxnSpPr>
        <p:spPr>
          <a:xfrm rot="10800000">
            <a:off x="-27425" y="1813738"/>
            <a:ext cx="383100" cy="0"/>
          </a:xfrm>
          <a:prstGeom prst="straightConnector1">
            <a:avLst/>
          </a:prstGeom>
          <a:noFill/>
          <a:ln cap="flat" cmpd="sng" w="28575">
            <a:solidFill>
              <a:schemeClr val="lt2"/>
            </a:solidFill>
            <a:prstDash val="solid"/>
            <a:round/>
            <a:headEnd len="med" w="med" type="none"/>
            <a:tailEnd len="med" w="med" type="none"/>
          </a:ln>
        </p:spPr>
      </p:cxnSp>
      <p:cxnSp>
        <p:nvCxnSpPr>
          <p:cNvPr id="958" name="Google Shape;958;p28"/>
          <p:cNvCxnSpPr/>
          <p:nvPr/>
        </p:nvCxnSpPr>
        <p:spPr>
          <a:xfrm rot="10800000">
            <a:off x="-27425" y="1979100"/>
            <a:ext cx="383100" cy="0"/>
          </a:xfrm>
          <a:prstGeom prst="straightConnector1">
            <a:avLst/>
          </a:prstGeom>
          <a:noFill/>
          <a:ln cap="flat" cmpd="sng" w="28575">
            <a:solidFill>
              <a:schemeClr val="lt2"/>
            </a:solidFill>
            <a:prstDash val="solid"/>
            <a:round/>
            <a:headEnd len="med" w="med" type="none"/>
            <a:tailEnd len="med" w="med" type="none"/>
          </a:ln>
        </p:spPr>
      </p:cxnSp>
      <p:cxnSp>
        <p:nvCxnSpPr>
          <p:cNvPr id="959" name="Google Shape;959;p28"/>
          <p:cNvCxnSpPr/>
          <p:nvPr/>
        </p:nvCxnSpPr>
        <p:spPr>
          <a:xfrm>
            <a:off x="8789100" y="2599100"/>
            <a:ext cx="383100" cy="0"/>
          </a:xfrm>
          <a:prstGeom prst="straightConnector1">
            <a:avLst/>
          </a:prstGeom>
          <a:noFill/>
          <a:ln cap="flat" cmpd="sng" w="28575">
            <a:solidFill>
              <a:schemeClr val="lt2"/>
            </a:solidFill>
            <a:prstDash val="solid"/>
            <a:round/>
            <a:headEnd len="med" w="med" type="none"/>
            <a:tailEnd len="med" w="med" type="none"/>
          </a:ln>
        </p:spPr>
      </p:cxnSp>
      <p:cxnSp>
        <p:nvCxnSpPr>
          <p:cNvPr id="960" name="Google Shape;960;p28"/>
          <p:cNvCxnSpPr/>
          <p:nvPr/>
        </p:nvCxnSpPr>
        <p:spPr>
          <a:xfrm>
            <a:off x="8789100" y="2770075"/>
            <a:ext cx="383100" cy="0"/>
          </a:xfrm>
          <a:prstGeom prst="straightConnector1">
            <a:avLst/>
          </a:prstGeom>
          <a:noFill/>
          <a:ln cap="flat" cmpd="sng" w="28575">
            <a:solidFill>
              <a:schemeClr val="lt2"/>
            </a:solidFill>
            <a:prstDash val="solid"/>
            <a:round/>
            <a:headEnd len="med" w="med" type="none"/>
            <a:tailEnd len="med" w="med" type="none"/>
          </a:ln>
        </p:spPr>
      </p:cxnSp>
      <p:cxnSp>
        <p:nvCxnSpPr>
          <p:cNvPr id="961" name="Google Shape;961;p28"/>
          <p:cNvCxnSpPr/>
          <p:nvPr/>
        </p:nvCxnSpPr>
        <p:spPr>
          <a:xfrm>
            <a:off x="8789100" y="3655600"/>
            <a:ext cx="383100" cy="0"/>
          </a:xfrm>
          <a:prstGeom prst="straightConnector1">
            <a:avLst/>
          </a:prstGeom>
          <a:noFill/>
          <a:ln cap="flat" cmpd="sng" w="28575">
            <a:solidFill>
              <a:schemeClr val="lt2"/>
            </a:solidFill>
            <a:prstDash val="solid"/>
            <a:round/>
            <a:headEnd len="med" w="med" type="none"/>
            <a:tailEnd len="med" w="med" type="none"/>
          </a:ln>
        </p:spPr>
      </p:cxnSp>
      <p:sp>
        <p:nvSpPr>
          <p:cNvPr id="962" name="Google Shape;962;p28"/>
          <p:cNvSpPr/>
          <p:nvPr/>
        </p:nvSpPr>
        <p:spPr>
          <a:xfrm>
            <a:off x="5699389" y="4845688"/>
            <a:ext cx="102600" cy="102600"/>
          </a:xfrm>
          <a:prstGeom prst="ellipse">
            <a:avLst/>
          </a:prstGeom>
          <a:solidFill>
            <a:schemeClr val="lt1"/>
          </a:solidFill>
          <a:ln cap="flat" cmpd="sng" w="285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28"/>
          <p:cNvSpPr/>
          <p:nvPr/>
        </p:nvSpPr>
        <p:spPr>
          <a:xfrm>
            <a:off x="302814" y="3197313"/>
            <a:ext cx="102600" cy="102600"/>
          </a:xfrm>
          <a:prstGeom prst="ellipse">
            <a:avLst/>
          </a:prstGeom>
          <a:solidFill>
            <a:schemeClr val="lt1"/>
          </a:solidFill>
          <a:ln cap="flat" cmpd="sng" w="285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28"/>
          <p:cNvSpPr txBox="1"/>
          <p:nvPr>
            <p:ph idx="1" type="subTitle"/>
          </p:nvPr>
        </p:nvSpPr>
        <p:spPr>
          <a:xfrm>
            <a:off x="720000" y="1605027"/>
            <a:ext cx="3432300" cy="6354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965" name="Google Shape;965;p28"/>
          <p:cNvSpPr txBox="1"/>
          <p:nvPr>
            <p:ph idx="2" type="subTitle"/>
          </p:nvPr>
        </p:nvSpPr>
        <p:spPr>
          <a:xfrm>
            <a:off x="726740" y="1251150"/>
            <a:ext cx="3418800" cy="4926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Bebas Neue"/>
              <a:buNone/>
              <a:defRPr sz="2200">
                <a:solidFill>
                  <a:schemeClr val="dk1"/>
                </a:solidFill>
                <a:latin typeface="Albert Sans SemiBold"/>
                <a:ea typeface="Albert Sans SemiBold"/>
                <a:cs typeface="Albert Sans SemiBold"/>
                <a:sym typeface="Albert Sans SemiBold"/>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966" name="Google Shape;966;p28"/>
          <p:cNvSpPr txBox="1"/>
          <p:nvPr>
            <p:ph idx="3" type="subTitle"/>
          </p:nvPr>
        </p:nvSpPr>
        <p:spPr>
          <a:xfrm>
            <a:off x="720000" y="2769602"/>
            <a:ext cx="3432300" cy="6354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967" name="Google Shape;967;p28"/>
          <p:cNvSpPr txBox="1"/>
          <p:nvPr>
            <p:ph idx="4" type="subTitle"/>
          </p:nvPr>
        </p:nvSpPr>
        <p:spPr>
          <a:xfrm>
            <a:off x="726740" y="2415725"/>
            <a:ext cx="3418800" cy="4926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Bebas Neue"/>
              <a:buNone/>
              <a:defRPr sz="2200">
                <a:solidFill>
                  <a:schemeClr val="dk1"/>
                </a:solidFill>
                <a:latin typeface="Albert Sans SemiBold"/>
                <a:ea typeface="Albert Sans SemiBold"/>
                <a:cs typeface="Albert Sans SemiBold"/>
                <a:sym typeface="Albert Sans SemiBold"/>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968" name="Google Shape;968;p28"/>
          <p:cNvSpPr txBox="1"/>
          <p:nvPr>
            <p:ph idx="5" type="subTitle"/>
          </p:nvPr>
        </p:nvSpPr>
        <p:spPr>
          <a:xfrm>
            <a:off x="720000" y="3934177"/>
            <a:ext cx="3432300" cy="6354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969" name="Google Shape;969;p28"/>
          <p:cNvSpPr txBox="1"/>
          <p:nvPr>
            <p:ph idx="6" type="subTitle"/>
          </p:nvPr>
        </p:nvSpPr>
        <p:spPr>
          <a:xfrm>
            <a:off x="726740" y="3580300"/>
            <a:ext cx="3418800" cy="4926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Bebas Neue"/>
              <a:buNone/>
              <a:defRPr sz="2200">
                <a:solidFill>
                  <a:schemeClr val="dk1"/>
                </a:solidFill>
                <a:latin typeface="Albert Sans SemiBold"/>
                <a:ea typeface="Albert Sans SemiBold"/>
                <a:cs typeface="Albert Sans SemiBold"/>
                <a:sym typeface="Albert Sans SemiBold"/>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970" name="Google Shape;970;p28"/>
          <p:cNvSpPr txBox="1"/>
          <p:nvPr>
            <p:ph idx="7" type="subTitle"/>
          </p:nvPr>
        </p:nvSpPr>
        <p:spPr>
          <a:xfrm>
            <a:off x="4572000" y="1605027"/>
            <a:ext cx="3432300" cy="6354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971" name="Google Shape;971;p28"/>
          <p:cNvSpPr txBox="1"/>
          <p:nvPr>
            <p:ph idx="8" type="subTitle"/>
          </p:nvPr>
        </p:nvSpPr>
        <p:spPr>
          <a:xfrm>
            <a:off x="4578740" y="1251150"/>
            <a:ext cx="3418800" cy="4926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Bebas Neue"/>
              <a:buNone/>
              <a:defRPr sz="2200">
                <a:solidFill>
                  <a:schemeClr val="dk1"/>
                </a:solidFill>
                <a:latin typeface="Albert Sans SemiBold"/>
                <a:ea typeface="Albert Sans SemiBold"/>
                <a:cs typeface="Albert Sans SemiBold"/>
                <a:sym typeface="Albert Sans SemiBold"/>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972" name="Google Shape;972;p28"/>
          <p:cNvSpPr txBox="1"/>
          <p:nvPr>
            <p:ph idx="9" type="subTitle"/>
          </p:nvPr>
        </p:nvSpPr>
        <p:spPr>
          <a:xfrm>
            <a:off x="4572000" y="2769602"/>
            <a:ext cx="3432300" cy="6354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973" name="Google Shape;973;p28"/>
          <p:cNvSpPr txBox="1"/>
          <p:nvPr>
            <p:ph idx="13" type="subTitle"/>
          </p:nvPr>
        </p:nvSpPr>
        <p:spPr>
          <a:xfrm>
            <a:off x="4578740" y="2415725"/>
            <a:ext cx="3418800" cy="4926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Bebas Neue"/>
              <a:buNone/>
              <a:defRPr sz="2200">
                <a:solidFill>
                  <a:schemeClr val="dk1"/>
                </a:solidFill>
                <a:latin typeface="Albert Sans SemiBold"/>
                <a:ea typeface="Albert Sans SemiBold"/>
                <a:cs typeface="Albert Sans SemiBold"/>
                <a:sym typeface="Albert Sans SemiBold"/>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974" name="Google Shape;974;p28"/>
          <p:cNvSpPr txBox="1"/>
          <p:nvPr>
            <p:ph idx="14" type="subTitle"/>
          </p:nvPr>
        </p:nvSpPr>
        <p:spPr>
          <a:xfrm>
            <a:off x="4572000" y="3934177"/>
            <a:ext cx="3432300" cy="6354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975" name="Google Shape;975;p28"/>
          <p:cNvSpPr txBox="1"/>
          <p:nvPr>
            <p:ph idx="15" type="subTitle"/>
          </p:nvPr>
        </p:nvSpPr>
        <p:spPr>
          <a:xfrm>
            <a:off x="4578740" y="3580300"/>
            <a:ext cx="3418800" cy="4926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Bebas Neue"/>
              <a:buNone/>
              <a:defRPr sz="2200">
                <a:solidFill>
                  <a:schemeClr val="dk1"/>
                </a:solidFill>
                <a:latin typeface="Albert Sans SemiBold"/>
                <a:ea typeface="Albert Sans SemiBold"/>
                <a:cs typeface="Albert Sans SemiBold"/>
                <a:sym typeface="Albert Sans SemiBold"/>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ive columns">
  <p:cSld name="CUSTOM_7_1">
    <p:spTree>
      <p:nvGrpSpPr>
        <p:cNvPr id="976" name="Shape 976"/>
        <p:cNvGrpSpPr/>
        <p:nvPr/>
      </p:nvGrpSpPr>
      <p:grpSpPr>
        <a:xfrm>
          <a:off x="0" y="0"/>
          <a:ext cx="0" cy="0"/>
          <a:chOff x="0" y="0"/>
          <a:chExt cx="0" cy="0"/>
        </a:xfrm>
      </p:grpSpPr>
      <p:sp>
        <p:nvSpPr>
          <p:cNvPr id="977" name="Google Shape;977;p2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978" name="Google Shape;978;p29"/>
          <p:cNvSpPr txBox="1"/>
          <p:nvPr>
            <p:ph idx="1" type="subTitle"/>
          </p:nvPr>
        </p:nvSpPr>
        <p:spPr>
          <a:xfrm>
            <a:off x="872275" y="2203704"/>
            <a:ext cx="2186400" cy="635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979" name="Google Shape;979;p29"/>
          <p:cNvSpPr txBox="1"/>
          <p:nvPr>
            <p:ph idx="2" type="subTitle"/>
          </p:nvPr>
        </p:nvSpPr>
        <p:spPr>
          <a:xfrm>
            <a:off x="3478800" y="2203704"/>
            <a:ext cx="2186400" cy="635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980" name="Google Shape;980;p29"/>
          <p:cNvSpPr txBox="1"/>
          <p:nvPr>
            <p:ph idx="3" type="subTitle"/>
          </p:nvPr>
        </p:nvSpPr>
        <p:spPr>
          <a:xfrm>
            <a:off x="2175538" y="3848213"/>
            <a:ext cx="2186400" cy="635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981" name="Google Shape;981;p29"/>
          <p:cNvSpPr txBox="1"/>
          <p:nvPr>
            <p:ph idx="4" type="subTitle"/>
          </p:nvPr>
        </p:nvSpPr>
        <p:spPr>
          <a:xfrm>
            <a:off x="4782063" y="3848213"/>
            <a:ext cx="2186400" cy="635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982" name="Google Shape;982;p29"/>
          <p:cNvSpPr txBox="1"/>
          <p:nvPr>
            <p:ph idx="5" type="subTitle"/>
          </p:nvPr>
        </p:nvSpPr>
        <p:spPr>
          <a:xfrm>
            <a:off x="6085325" y="2203704"/>
            <a:ext cx="2186400" cy="635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983" name="Google Shape;983;p29"/>
          <p:cNvSpPr txBox="1"/>
          <p:nvPr>
            <p:ph idx="6" type="subTitle"/>
          </p:nvPr>
        </p:nvSpPr>
        <p:spPr>
          <a:xfrm>
            <a:off x="876575" y="1408176"/>
            <a:ext cx="2177700" cy="868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Bebas Neue"/>
              <a:buNone/>
              <a:defRPr sz="2200">
                <a:solidFill>
                  <a:schemeClr val="dk1"/>
                </a:solidFill>
                <a:latin typeface="Albert Sans SemiBold"/>
                <a:ea typeface="Albert Sans SemiBold"/>
                <a:cs typeface="Albert Sans SemiBold"/>
                <a:sym typeface="Albert Sans SemiBold"/>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984" name="Google Shape;984;p29"/>
          <p:cNvSpPr txBox="1"/>
          <p:nvPr>
            <p:ph idx="7" type="subTitle"/>
          </p:nvPr>
        </p:nvSpPr>
        <p:spPr>
          <a:xfrm>
            <a:off x="3482975" y="1408176"/>
            <a:ext cx="2177700" cy="868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Bebas Neue"/>
              <a:buNone/>
              <a:defRPr sz="2200">
                <a:solidFill>
                  <a:schemeClr val="dk1"/>
                </a:solidFill>
                <a:latin typeface="Albert Sans SemiBold"/>
                <a:ea typeface="Albert Sans SemiBold"/>
                <a:cs typeface="Albert Sans SemiBold"/>
                <a:sym typeface="Albert Sans SemiBold"/>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985" name="Google Shape;985;p29"/>
          <p:cNvSpPr txBox="1"/>
          <p:nvPr>
            <p:ph idx="8" type="subTitle"/>
          </p:nvPr>
        </p:nvSpPr>
        <p:spPr>
          <a:xfrm>
            <a:off x="6089625" y="1408176"/>
            <a:ext cx="2177700" cy="868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Bebas Neue"/>
              <a:buNone/>
              <a:defRPr sz="2200">
                <a:solidFill>
                  <a:schemeClr val="dk1"/>
                </a:solidFill>
                <a:latin typeface="Albert Sans SemiBold"/>
                <a:ea typeface="Albert Sans SemiBold"/>
                <a:cs typeface="Albert Sans SemiBold"/>
                <a:sym typeface="Albert Sans SemiBold"/>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986" name="Google Shape;986;p29"/>
          <p:cNvSpPr txBox="1"/>
          <p:nvPr>
            <p:ph idx="9" type="subTitle"/>
          </p:nvPr>
        </p:nvSpPr>
        <p:spPr>
          <a:xfrm>
            <a:off x="2179775" y="3052641"/>
            <a:ext cx="2177700" cy="868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Bebas Neue"/>
              <a:buNone/>
              <a:defRPr sz="2200">
                <a:solidFill>
                  <a:schemeClr val="dk1"/>
                </a:solidFill>
                <a:latin typeface="Albert Sans SemiBold"/>
                <a:ea typeface="Albert Sans SemiBold"/>
                <a:cs typeface="Albert Sans SemiBold"/>
                <a:sym typeface="Albert Sans SemiBold"/>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987" name="Google Shape;987;p29"/>
          <p:cNvSpPr txBox="1"/>
          <p:nvPr>
            <p:ph idx="13" type="subTitle"/>
          </p:nvPr>
        </p:nvSpPr>
        <p:spPr>
          <a:xfrm>
            <a:off x="4786175" y="3052641"/>
            <a:ext cx="2177700" cy="868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Bebas Neue"/>
              <a:buNone/>
              <a:defRPr sz="2200">
                <a:solidFill>
                  <a:schemeClr val="dk1"/>
                </a:solidFill>
                <a:latin typeface="Albert Sans SemiBold"/>
                <a:ea typeface="Albert Sans SemiBold"/>
                <a:cs typeface="Albert Sans SemiBold"/>
                <a:sym typeface="Albert Sans SemiBold"/>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988" name="Google Shape;988;p29"/>
          <p:cNvSpPr/>
          <p:nvPr/>
        </p:nvSpPr>
        <p:spPr>
          <a:xfrm>
            <a:off x="5752250" y="1511575"/>
            <a:ext cx="3033425" cy="3686650"/>
          </a:xfrm>
          <a:custGeom>
            <a:rect b="b" l="l" r="r" t="t"/>
            <a:pathLst>
              <a:path extrusionOk="0" h="147466" w="121337">
                <a:moveTo>
                  <a:pt x="0" y="147466"/>
                </a:moveTo>
                <a:lnTo>
                  <a:pt x="0" y="135154"/>
                </a:lnTo>
                <a:lnTo>
                  <a:pt x="102596" y="135154"/>
                </a:lnTo>
                <a:lnTo>
                  <a:pt x="121337" y="116413"/>
                </a:lnTo>
                <a:lnTo>
                  <a:pt x="121337" y="0"/>
                </a:lnTo>
              </a:path>
            </a:pathLst>
          </a:custGeom>
          <a:noFill/>
          <a:ln cap="flat" cmpd="sng" w="28575">
            <a:solidFill>
              <a:schemeClr val="lt2"/>
            </a:solidFill>
            <a:prstDash val="solid"/>
            <a:round/>
            <a:headEnd len="med" w="med" type="none"/>
            <a:tailEnd len="med" w="med" type="none"/>
          </a:ln>
        </p:spPr>
      </p:sp>
      <p:grpSp>
        <p:nvGrpSpPr>
          <p:cNvPr id="989" name="Google Shape;989;p29"/>
          <p:cNvGrpSpPr/>
          <p:nvPr/>
        </p:nvGrpSpPr>
        <p:grpSpPr>
          <a:xfrm>
            <a:off x="8490975" y="1040460"/>
            <a:ext cx="520834" cy="471110"/>
            <a:chOff x="361850" y="2985150"/>
            <a:chExt cx="632925" cy="572500"/>
          </a:xfrm>
        </p:grpSpPr>
        <p:sp>
          <p:nvSpPr>
            <p:cNvPr id="990" name="Google Shape;990;p29"/>
            <p:cNvSpPr/>
            <p:nvPr/>
          </p:nvSpPr>
          <p:spPr>
            <a:xfrm>
              <a:off x="883625" y="3021350"/>
              <a:ext cx="111150" cy="24825"/>
            </a:xfrm>
            <a:custGeom>
              <a:rect b="b" l="l" r="r" t="t"/>
              <a:pathLst>
                <a:path extrusionOk="0" h="993" w="4446">
                  <a:moveTo>
                    <a:pt x="1" y="1"/>
                  </a:moveTo>
                  <a:lnTo>
                    <a:pt x="1" y="992"/>
                  </a:lnTo>
                  <a:lnTo>
                    <a:pt x="4194" y="992"/>
                  </a:lnTo>
                  <a:cubicBezTo>
                    <a:pt x="4333" y="992"/>
                    <a:pt x="4445" y="879"/>
                    <a:pt x="4445" y="740"/>
                  </a:cubicBezTo>
                  <a:lnTo>
                    <a:pt x="4445" y="254"/>
                  </a:lnTo>
                  <a:cubicBezTo>
                    <a:pt x="4445" y="114"/>
                    <a:pt x="4333" y="1"/>
                    <a:pt x="41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29"/>
            <p:cNvSpPr/>
            <p:nvPr/>
          </p:nvSpPr>
          <p:spPr>
            <a:xfrm>
              <a:off x="833100" y="3021350"/>
              <a:ext cx="66175" cy="24825"/>
            </a:xfrm>
            <a:custGeom>
              <a:rect b="b" l="l" r="r" t="t"/>
              <a:pathLst>
                <a:path extrusionOk="0" h="993" w="2647">
                  <a:moveTo>
                    <a:pt x="0" y="1"/>
                  </a:moveTo>
                  <a:lnTo>
                    <a:pt x="0" y="992"/>
                  </a:lnTo>
                  <a:lnTo>
                    <a:pt x="2151" y="992"/>
                  </a:lnTo>
                  <a:cubicBezTo>
                    <a:pt x="2425" y="992"/>
                    <a:pt x="2646" y="771"/>
                    <a:pt x="2646" y="496"/>
                  </a:cubicBezTo>
                  <a:cubicBezTo>
                    <a:pt x="2646" y="223"/>
                    <a:pt x="2425" y="1"/>
                    <a:pt x="215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29"/>
            <p:cNvSpPr/>
            <p:nvPr/>
          </p:nvSpPr>
          <p:spPr>
            <a:xfrm>
              <a:off x="883625" y="3092525"/>
              <a:ext cx="111150" cy="24800"/>
            </a:xfrm>
            <a:custGeom>
              <a:rect b="b" l="l" r="r" t="t"/>
              <a:pathLst>
                <a:path extrusionOk="0" h="992" w="4446">
                  <a:moveTo>
                    <a:pt x="1" y="0"/>
                  </a:moveTo>
                  <a:lnTo>
                    <a:pt x="1" y="992"/>
                  </a:lnTo>
                  <a:lnTo>
                    <a:pt x="4194" y="992"/>
                  </a:lnTo>
                  <a:cubicBezTo>
                    <a:pt x="4333" y="992"/>
                    <a:pt x="4445" y="878"/>
                    <a:pt x="4445" y="739"/>
                  </a:cubicBezTo>
                  <a:lnTo>
                    <a:pt x="4445" y="253"/>
                  </a:lnTo>
                  <a:cubicBezTo>
                    <a:pt x="4445" y="114"/>
                    <a:pt x="4333" y="0"/>
                    <a:pt x="41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29"/>
            <p:cNvSpPr/>
            <p:nvPr/>
          </p:nvSpPr>
          <p:spPr>
            <a:xfrm>
              <a:off x="833100" y="3092525"/>
              <a:ext cx="66175" cy="24800"/>
            </a:xfrm>
            <a:custGeom>
              <a:rect b="b" l="l" r="r" t="t"/>
              <a:pathLst>
                <a:path extrusionOk="0" h="992" w="2647">
                  <a:moveTo>
                    <a:pt x="0" y="0"/>
                  </a:moveTo>
                  <a:lnTo>
                    <a:pt x="0" y="992"/>
                  </a:lnTo>
                  <a:lnTo>
                    <a:pt x="2151" y="992"/>
                  </a:lnTo>
                  <a:cubicBezTo>
                    <a:pt x="2425" y="992"/>
                    <a:pt x="2646" y="769"/>
                    <a:pt x="2646" y="496"/>
                  </a:cubicBezTo>
                  <a:cubicBezTo>
                    <a:pt x="2646" y="223"/>
                    <a:pt x="2425" y="0"/>
                    <a:pt x="215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29"/>
            <p:cNvSpPr/>
            <p:nvPr/>
          </p:nvSpPr>
          <p:spPr>
            <a:xfrm>
              <a:off x="883625" y="3163675"/>
              <a:ext cx="111150" cy="24825"/>
            </a:xfrm>
            <a:custGeom>
              <a:rect b="b" l="l" r="r" t="t"/>
              <a:pathLst>
                <a:path extrusionOk="0" h="993" w="4446">
                  <a:moveTo>
                    <a:pt x="1" y="1"/>
                  </a:moveTo>
                  <a:lnTo>
                    <a:pt x="1" y="992"/>
                  </a:lnTo>
                  <a:lnTo>
                    <a:pt x="4194" y="992"/>
                  </a:lnTo>
                  <a:cubicBezTo>
                    <a:pt x="4333" y="992"/>
                    <a:pt x="4445" y="879"/>
                    <a:pt x="4445" y="740"/>
                  </a:cubicBezTo>
                  <a:lnTo>
                    <a:pt x="4445" y="253"/>
                  </a:lnTo>
                  <a:cubicBezTo>
                    <a:pt x="4445" y="114"/>
                    <a:pt x="4333" y="1"/>
                    <a:pt x="41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29"/>
            <p:cNvSpPr/>
            <p:nvPr/>
          </p:nvSpPr>
          <p:spPr>
            <a:xfrm>
              <a:off x="833100" y="3163675"/>
              <a:ext cx="66175" cy="24825"/>
            </a:xfrm>
            <a:custGeom>
              <a:rect b="b" l="l" r="r" t="t"/>
              <a:pathLst>
                <a:path extrusionOk="0" h="993" w="2647">
                  <a:moveTo>
                    <a:pt x="0" y="1"/>
                  </a:moveTo>
                  <a:lnTo>
                    <a:pt x="0" y="992"/>
                  </a:lnTo>
                  <a:lnTo>
                    <a:pt x="2151" y="992"/>
                  </a:lnTo>
                  <a:cubicBezTo>
                    <a:pt x="2425" y="992"/>
                    <a:pt x="2646" y="770"/>
                    <a:pt x="2646" y="496"/>
                  </a:cubicBezTo>
                  <a:cubicBezTo>
                    <a:pt x="2646" y="222"/>
                    <a:pt x="2425" y="1"/>
                    <a:pt x="215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29"/>
            <p:cNvSpPr/>
            <p:nvPr/>
          </p:nvSpPr>
          <p:spPr>
            <a:xfrm>
              <a:off x="883625" y="3234850"/>
              <a:ext cx="111150" cy="24800"/>
            </a:xfrm>
            <a:custGeom>
              <a:rect b="b" l="l" r="r" t="t"/>
              <a:pathLst>
                <a:path extrusionOk="0" h="992" w="4446">
                  <a:moveTo>
                    <a:pt x="1" y="0"/>
                  </a:moveTo>
                  <a:lnTo>
                    <a:pt x="1" y="992"/>
                  </a:lnTo>
                  <a:lnTo>
                    <a:pt x="4194" y="992"/>
                  </a:lnTo>
                  <a:cubicBezTo>
                    <a:pt x="4333" y="992"/>
                    <a:pt x="4445" y="878"/>
                    <a:pt x="4445" y="739"/>
                  </a:cubicBezTo>
                  <a:lnTo>
                    <a:pt x="4445" y="253"/>
                  </a:lnTo>
                  <a:cubicBezTo>
                    <a:pt x="4445" y="113"/>
                    <a:pt x="4333" y="0"/>
                    <a:pt x="41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29"/>
            <p:cNvSpPr/>
            <p:nvPr/>
          </p:nvSpPr>
          <p:spPr>
            <a:xfrm>
              <a:off x="833100" y="3234850"/>
              <a:ext cx="66175" cy="24800"/>
            </a:xfrm>
            <a:custGeom>
              <a:rect b="b" l="l" r="r" t="t"/>
              <a:pathLst>
                <a:path extrusionOk="0" h="992" w="2647">
                  <a:moveTo>
                    <a:pt x="0" y="0"/>
                  </a:moveTo>
                  <a:lnTo>
                    <a:pt x="0" y="992"/>
                  </a:lnTo>
                  <a:lnTo>
                    <a:pt x="2151" y="992"/>
                  </a:lnTo>
                  <a:cubicBezTo>
                    <a:pt x="2425" y="992"/>
                    <a:pt x="2646" y="769"/>
                    <a:pt x="2646" y="496"/>
                  </a:cubicBezTo>
                  <a:cubicBezTo>
                    <a:pt x="2646" y="222"/>
                    <a:pt x="2425" y="0"/>
                    <a:pt x="215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29"/>
            <p:cNvSpPr/>
            <p:nvPr/>
          </p:nvSpPr>
          <p:spPr>
            <a:xfrm>
              <a:off x="883625" y="3306000"/>
              <a:ext cx="111150" cy="24800"/>
            </a:xfrm>
            <a:custGeom>
              <a:rect b="b" l="l" r="r" t="t"/>
              <a:pathLst>
                <a:path extrusionOk="0" h="992" w="4446">
                  <a:moveTo>
                    <a:pt x="1" y="1"/>
                  </a:moveTo>
                  <a:lnTo>
                    <a:pt x="1" y="991"/>
                  </a:lnTo>
                  <a:lnTo>
                    <a:pt x="4194" y="991"/>
                  </a:lnTo>
                  <a:cubicBezTo>
                    <a:pt x="4333" y="991"/>
                    <a:pt x="4445" y="879"/>
                    <a:pt x="4445" y="739"/>
                  </a:cubicBezTo>
                  <a:lnTo>
                    <a:pt x="4445" y="253"/>
                  </a:lnTo>
                  <a:cubicBezTo>
                    <a:pt x="4445" y="113"/>
                    <a:pt x="4333" y="1"/>
                    <a:pt x="41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29"/>
            <p:cNvSpPr/>
            <p:nvPr/>
          </p:nvSpPr>
          <p:spPr>
            <a:xfrm>
              <a:off x="833100" y="3306000"/>
              <a:ext cx="66175" cy="24800"/>
            </a:xfrm>
            <a:custGeom>
              <a:rect b="b" l="l" r="r" t="t"/>
              <a:pathLst>
                <a:path extrusionOk="0" h="992" w="2647">
                  <a:moveTo>
                    <a:pt x="0" y="1"/>
                  </a:moveTo>
                  <a:lnTo>
                    <a:pt x="0" y="991"/>
                  </a:lnTo>
                  <a:lnTo>
                    <a:pt x="2151" y="991"/>
                  </a:lnTo>
                  <a:cubicBezTo>
                    <a:pt x="2425" y="991"/>
                    <a:pt x="2646" y="770"/>
                    <a:pt x="2646" y="496"/>
                  </a:cubicBezTo>
                  <a:cubicBezTo>
                    <a:pt x="2646" y="222"/>
                    <a:pt x="2425" y="1"/>
                    <a:pt x="215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29"/>
            <p:cNvSpPr/>
            <p:nvPr/>
          </p:nvSpPr>
          <p:spPr>
            <a:xfrm>
              <a:off x="883625" y="3377150"/>
              <a:ext cx="111150" cy="24800"/>
            </a:xfrm>
            <a:custGeom>
              <a:rect b="b" l="l" r="r" t="t"/>
              <a:pathLst>
                <a:path extrusionOk="0" h="992" w="4446">
                  <a:moveTo>
                    <a:pt x="1" y="0"/>
                  </a:moveTo>
                  <a:lnTo>
                    <a:pt x="1" y="992"/>
                  </a:lnTo>
                  <a:lnTo>
                    <a:pt x="4194" y="992"/>
                  </a:lnTo>
                  <a:cubicBezTo>
                    <a:pt x="4333" y="992"/>
                    <a:pt x="4445" y="879"/>
                    <a:pt x="4445" y="739"/>
                  </a:cubicBezTo>
                  <a:lnTo>
                    <a:pt x="4445" y="253"/>
                  </a:lnTo>
                  <a:cubicBezTo>
                    <a:pt x="4445" y="114"/>
                    <a:pt x="4333" y="0"/>
                    <a:pt x="41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29"/>
            <p:cNvSpPr/>
            <p:nvPr/>
          </p:nvSpPr>
          <p:spPr>
            <a:xfrm>
              <a:off x="833100" y="3377150"/>
              <a:ext cx="66175" cy="24800"/>
            </a:xfrm>
            <a:custGeom>
              <a:rect b="b" l="l" r="r" t="t"/>
              <a:pathLst>
                <a:path extrusionOk="0" h="992" w="2647">
                  <a:moveTo>
                    <a:pt x="0" y="0"/>
                  </a:moveTo>
                  <a:lnTo>
                    <a:pt x="0" y="992"/>
                  </a:lnTo>
                  <a:lnTo>
                    <a:pt x="2151" y="992"/>
                  </a:lnTo>
                  <a:cubicBezTo>
                    <a:pt x="2425" y="992"/>
                    <a:pt x="2646" y="770"/>
                    <a:pt x="2646" y="497"/>
                  </a:cubicBezTo>
                  <a:cubicBezTo>
                    <a:pt x="2646" y="223"/>
                    <a:pt x="2425" y="0"/>
                    <a:pt x="215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29"/>
            <p:cNvSpPr/>
            <p:nvPr/>
          </p:nvSpPr>
          <p:spPr>
            <a:xfrm>
              <a:off x="883625" y="3448300"/>
              <a:ext cx="111150" cy="24825"/>
            </a:xfrm>
            <a:custGeom>
              <a:rect b="b" l="l" r="r" t="t"/>
              <a:pathLst>
                <a:path extrusionOk="0" h="993" w="4446">
                  <a:moveTo>
                    <a:pt x="1" y="1"/>
                  </a:moveTo>
                  <a:lnTo>
                    <a:pt x="1" y="992"/>
                  </a:lnTo>
                  <a:lnTo>
                    <a:pt x="4194" y="992"/>
                  </a:lnTo>
                  <a:cubicBezTo>
                    <a:pt x="4333" y="992"/>
                    <a:pt x="4445" y="879"/>
                    <a:pt x="4445" y="740"/>
                  </a:cubicBezTo>
                  <a:lnTo>
                    <a:pt x="4445" y="253"/>
                  </a:lnTo>
                  <a:cubicBezTo>
                    <a:pt x="4445" y="114"/>
                    <a:pt x="4333" y="1"/>
                    <a:pt x="41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29"/>
            <p:cNvSpPr/>
            <p:nvPr/>
          </p:nvSpPr>
          <p:spPr>
            <a:xfrm>
              <a:off x="833100" y="3448300"/>
              <a:ext cx="66175" cy="24825"/>
            </a:xfrm>
            <a:custGeom>
              <a:rect b="b" l="l" r="r" t="t"/>
              <a:pathLst>
                <a:path extrusionOk="0" h="993" w="2647">
                  <a:moveTo>
                    <a:pt x="0" y="1"/>
                  </a:moveTo>
                  <a:lnTo>
                    <a:pt x="0" y="992"/>
                  </a:lnTo>
                  <a:lnTo>
                    <a:pt x="2151" y="992"/>
                  </a:lnTo>
                  <a:cubicBezTo>
                    <a:pt x="2425" y="992"/>
                    <a:pt x="2646" y="771"/>
                    <a:pt x="2646" y="497"/>
                  </a:cubicBezTo>
                  <a:cubicBezTo>
                    <a:pt x="2646" y="223"/>
                    <a:pt x="2425" y="1"/>
                    <a:pt x="215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29"/>
            <p:cNvSpPr/>
            <p:nvPr/>
          </p:nvSpPr>
          <p:spPr>
            <a:xfrm>
              <a:off x="883625" y="3519475"/>
              <a:ext cx="111150" cy="24800"/>
            </a:xfrm>
            <a:custGeom>
              <a:rect b="b" l="l" r="r" t="t"/>
              <a:pathLst>
                <a:path extrusionOk="0" h="992" w="4446">
                  <a:moveTo>
                    <a:pt x="1" y="0"/>
                  </a:moveTo>
                  <a:lnTo>
                    <a:pt x="1" y="992"/>
                  </a:lnTo>
                  <a:lnTo>
                    <a:pt x="4194" y="992"/>
                  </a:lnTo>
                  <a:cubicBezTo>
                    <a:pt x="4333" y="992"/>
                    <a:pt x="4445" y="878"/>
                    <a:pt x="4445" y="739"/>
                  </a:cubicBezTo>
                  <a:lnTo>
                    <a:pt x="4445" y="253"/>
                  </a:lnTo>
                  <a:cubicBezTo>
                    <a:pt x="4445" y="114"/>
                    <a:pt x="4333" y="0"/>
                    <a:pt x="41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29"/>
            <p:cNvSpPr/>
            <p:nvPr/>
          </p:nvSpPr>
          <p:spPr>
            <a:xfrm>
              <a:off x="833100" y="3519475"/>
              <a:ext cx="66175" cy="24800"/>
            </a:xfrm>
            <a:custGeom>
              <a:rect b="b" l="l" r="r" t="t"/>
              <a:pathLst>
                <a:path extrusionOk="0" h="992" w="2647">
                  <a:moveTo>
                    <a:pt x="0" y="0"/>
                  </a:moveTo>
                  <a:lnTo>
                    <a:pt x="0" y="992"/>
                  </a:lnTo>
                  <a:lnTo>
                    <a:pt x="2151" y="992"/>
                  </a:lnTo>
                  <a:cubicBezTo>
                    <a:pt x="2425" y="992"/>
                    <a:pt x="2646" y="769"/>
                    <a:pt x="2646" y="496"/>
                  </a:cubicBezTo>
                  <a:cubicBezTo>
                    <a:pt x="2646" y="223"/>
                    <a:pt x="2425" y="0"/>
                    <a:pt x="215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29"/>
            <p:cNvSpPr/>
            <p:nvPr/>
          </p:nvSpPr>
          <p:spPr>
            <a:xfrm>
              <a:off x="536675" y="2985150"/>
              <a:ext cx="284200" cy="572500"/>
            </a:xfrm>
            <a:custGeom>
              <a:rect b="b" l="l" r="r" t="t"/>
              <a:pathLst>
                <a:path extrusionOk="0" h="22900" w="11368">
                  <a:moveTo>
                    <a:pt x="608" y="0"/>
                  </a:moveTo>
                  <a:cubicBezTo>
                    <a:pt x="272" y="0"/>
                    <a:pt x="0" y="272"/>
                    <a:pt x="0" y="608"/>
                  </a:cubicBezTo>
                  <a:lnTo>
                    <a:pt x="0" y="22291"/>
                  </a:lnTo>
                  <a:cubicBezTo>
                    <a:pt x="0" y="22627"/>
                    <a:pt x="272" y="22900"/>
                    <a:pt x="608" y="22900"/>
                  </a:cubicBezTo>
                  <a:lnTo>
                    <a:pt x="10760" y="22900"/>
                  </a:lnTo>
                  <a:cubicBezTo>
                    <a:pt x="11096" y="22900"/>
                    <a:pt x="11367" y="22627"/>
                    <a:pt x="11367" y="22291"/>
                  </a:cubicBezTo>
                  <a:lnTo>
                    <a:pt x="11367" y="608"/>
                  </a:lnTo>
                  <a:cubicBezTo>
                    <a:pt x="11367" y="272"/>
                    <a:pt x="11096" y="0"/>
                    <a:pt x="107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29"/>
            <p:cNvSpPr/>
            <p:nvPr/>
          </p:nvSpPr>
          <p:spPr>
            <a:xfrm>
              <a:off x="601375" y="2985150"/>
              <a:ext cx="284225" cy="572500"/>
            </a:xfrm>
            <a:custGeom>
              <a:rect b="b" l="l" r="r" t="t"/>
              <a:pathLst>
                <a:path extrusionOk="0" h="22900" w="11369">
                  <a:moveTo>
                    <a:pt x="608" y="0"/>
                  </a:moveTo>
                  <a:cubicBezTo>
                    <a:pt x="272" y="0"/>
                    <a:pt x="1" y="272"/>
                    <a:pt x="1" y="608"/>
                  </a:cubicBezTo>
                  <a:lnTo>
                    <a:pt x="1" y="22291"/>
                  </a:lnTo>
                  <a:cubicBezTo>
                    <a:pt x="1" y="22627"/>
                    <a:pt x="272" y="22900"/>
                    <a:pt x="608" y="22900"/>
                  </a:cubicBezTo>
                  <a:lnTo>
                    <a:pt x="10760" y="22900"/>
                  </a:lnTo>
                  <a:cubicBezTo>
                    <a:pt x="11096" y="22900"/>
                    <a:pt x="11369" y="22627"/>
                    <a:pt x="11369" y="22291"/>
                  </a:cubicBezTo>
                  <a:lnTo>
                    <a:pt x="11369" y="608"/>
                  </a:lnTo>
                  <a:cubicBezTo>
                    <a:pt x="11369" y="272"/>
                    <a:pt x="11096" y="0"/>
                    <a:pt x="1076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29"/>
            <p:cNvSpPr/>
            <p:nvPr/>
          </p:nvSpPr>
          <p:spPr>
            <a:xfrm>
              <a:off x="361850" y="3021350"/>
              <a:ext cx="159650" cy="24825"/>
            </a:xfrm>
            <a:custGeom>
              <a:rect b="b" l="l" r="r" t="t"/>
              <a:pathLst>
                <a:path extrusionOk="0" h="993" w="6386">
                  <a:moveTo>
                    <a:pt x="253" y="1"/>
                  </a:moveTo>
                  <a:cubicBezTo>
                    <a:pt x="114" y="1"/>
                    <a:pt x="1" y="114"/>
                    <a:pt x="1" y="254"/>
                  </a:cubicBezTo>
                  <a:lnTo>
                    <a:pt x="1" y="740"/>
                  </a:lnTo>
                  <a:cubicBezTo>
                    <a:pt x="1" y="879"/>
                    <a:pt x="114" y="992"/>
                    <a:pt x="253" y="992"/>
                  </a:cubicBezTo>
                  <a:lnTo>
                    <a:pt x="6386" y="992"/>
                  </a:lnTo>
                  <a:lnTo>
                    <a:pt x="63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29"/>
            <p:cNvSpPr/>
            <p:nvPr/>
          </p:nvSpPr>
          <p:spPr>
            <a:xfrm>
              <a:off x="505850" y="3021350"/>
              <a:ext cx="66200" cy="24825"/>
            </a:xfrm>
            <a:custGeom>
              <a:rect b="b" l="l" r="r" t="t"/>
              <a:pathLst>
                <a:path extrusionOk="0" h="993" w="2648">
                  <a:moveTo>
                    <a:pt x="496" y="1"/>
                  </a:moveTo>
                  <a:cubicBezTo>
                    <a:pt x="223" y="1"/>
                    <a:pt x="0" y="223"/>
                    <a:pt x="0" y="496"/>
                  </a:cubicBezTo>
                  <a:cubicBezTo>
                    <a:pt x="0" y="771"/>
                    <a:pt x="223" y="992"/>
                    <a:pt x="496" y="992"/>
                  </a:cubicBezTo>
                  <a:lnTo>
                    <a:pt x="2648" y="992"/>
                  </a:lnTo>
                  <a:lnTo>
                    <a:pt x="264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29"/>
            <p:cNvSpPr/>
            <p:nvPr/>
          </p:nvSpPr>
          <p:spPr>
            <a:xfrm>
              <a:off x="361850" y="3092525"/>
              <a:ext cx="159650" cy="24800"/>
            </a:xfrm>
            <a:custGeom>
              <a:rect b="b" l="l" r="r" t="t"/>
              <a:pathLst>
                <a:path extrusionOk="0" h="992" w="6386">
                  <a:moveTo>
                    <a:pt x="253" y="0"/>
                  </a:moveTo>
                  <a:cubicBezTo>
                    <a:pt x="114" y="0"/>
                    <a:pt x="1" y="114"/>
                    <a:pt x="1" y="253"/>
                  </a:cubicBezTo>
                  <a:lnTo>
                    <a:pt x="1" y="739"/>
                  </a:lnTo>
                  <a:cubicBezTo>
                    <a:pt x="1" y="878"/>
                    <a:pt x="114" y="992"/>
                    <a:pt x="253" y="992"/>
                  </a:cubicBezTo>
                  <a:lnTo>
                    <a:pt x="6386" y="992"/>
                  </a:lnTo>
                  <a:lnTo>
                    <a:pt x="638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29"/>
            <p:cNvSpPr/>
            <p:nvPr/>
          </p:nvSpPr>
          <p:spPr>
            <a:xfrm>
              <a:off x="505850" y="3092525"/>
              <a:ext cx="66200" cy="24800"/>
            </a:xfrm>
            <a:custGeom>
              <a:rect b="b" l="l" r="r" t="t"/>
              <a:pathLst>
                <a:path extrusionOk="0" h="992" w="2648">
                  <a:moveTo>
                    <a:pt x="496" y="0"/>
                  </a:moveTo>
                  <a:cubicBezTo>
                    <a:pt x="223" y="0"/>
                    <a:pt x="0" y="223"/>
                    <a:pt x="0" y="496"/>
                  </a:cubicBezTo>
                  <a:cubicBezTo>
                    <a:pt x="0" y="769"/>
                    <a:pt x="223" y="992"/>
                    <a:pt x="496" y="992"/>
                  </a:cubicBezTo>
                  <a:lnTo>
                    <a:pt x="2648" y="992"/>
                  </a:lnTo>
                  <a:lnTo>
                    <a:pt x="264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29"/>
            <p:cNvSpPr/>
            <p:nvPr/>
          </p:nvSpPr>
          <p:spPr>
            <a:xfrm>
              <a:off x="361850" y="3163675"/>
              <a:ext cx="159650" cy="24825"/>
            </a:xfrm>
            <a:custGeom>
              <a:rect b="b" l="l" r="r" t="t"/>
              <a:pathLst>
                <a:path extrusionOk="0" h="993" w="6386">
                  <a:moveTo>
                    <a:pt x="253" y="1"/>
                  </a:moveTo>
                  <a:cubicBezTo>
                    <a:pt x="114" y="1"/>
                    <a:pt x="1" y="114"/>
                    <a:pt x="1" y="253"/>
                  </a:cubicBezTo>
                  <a:lnTo>
                    <a:pt x="1" y="740"/>
                  </a:lnTo>
                  <a:cubicBezTo>
                    <a:pt x="1" y="879"/>
                    <a:pt x="114" y="992"/>
                    <a:pt x="253" y="992"/>
                  </a:cubicBezTo>
                  <a:lnTo>
                    <a:pt x="6386" y="992"/>
                  </a:lnTo>
                  <a:lnTo>
                    <a:pt x="63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29"/>
            <p:cNvSpPr/>
            <p:nvPr/>
          </p:nvSpPr>
          <p:spPr>
            <a:xfrm>
              <a:off x="505850" y="3163675"/>
              <a:ext cx="66200" cy="24825"/>
            </a:xfrm>
            <a:custGeom>
              <a:rect b="b" l="l" r="r" t="t"/>
              <a:pathLst>
                <a:path extrusionOk="0" h="993" w="2648">
                  <a:moveTo>
                    <a:pt x="496" y="1"/>
                  </a:moveTo>
                  <a:cubicBezTo>
                    <a:pt x="223" y="1"/>
                    <a:pt x="0" y="222"/>
                    <a:pt x="0" y="496"/>
                  </a:cubicBezTo>
                  <a:cubicBezTo>
                    <a:pt x="0" y="770"/>
                    <a:pt x="223" y="992"/>
                    <a:pt x="496" y="992"/>
                  </a:cubicBezTo>
                  <a:lnTo>
                    <a:pt x="2648" y="992"/>
                  </a:lnTo>
                  <a:lnTo>
                    <a:pt x="264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29"/>
            <p:cNvSpPr/>
            <p:nvPr/>
          </p:nvSpPr>
          <p:spPr>
            <a:xfrm>
              <a:off x="361850" y="3234850"/>
              <a:ext cx="159650" cy="24800"/>
            </a:xfrm>
            <a:custGeom>
              <a:rect b="b" l="l" r="r" t="t"/>
              <a:pathLst>
                <a:path extrusionOk="0" h="992" w="6386">
                  <a:moveTo>
                    <a:pt x="253" y="0"/>
                  </a:moveTo>
                  <a:cubicBezTo>
                    <a:pt x="114" y="0"/>
                    <a:pt x="1" y="113"/>
                    <a:pt x="1" y="253"/>
                  </a:cubicBezTo>
                  <a:lnTo>
                    <a:pt x="1" y="739"/>
                  </a:lnTo>
                  <a:cubicBezTo>
                    <a:pt x="1" y="878"/>
                    <a:pt x="114" y="992"/>
                    <a:pt x="253" y="992"/>
                  </a:cubicBezTo>
                  <a:lnTo>
                    <a:pt x="6386" y="992"/>
                  </a:lnTo>
                  <a:lnTo>
                    <a:pt x="638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29"/>
            <p:cNvSpPr/>
            <p:nvPr/>
          </p:nvSpPr>
          <p:spPr>
            <a:xfrm>
              <a:off x="505850" y="3234850"/>
              <a:ext cx="66200" cy="24800"/>
            </a:xfrm>
            <a:custGeom>
              <a:rect b="b" l="l" r="r" t="t"/>
              <a:pathLst>
                <a:path extrusionOk="0" h="992" w="2648">
                  <a:moveTo>
                    <a:pt x="496" y="0"/>
                  </a:moveTo>
                  <a:cubicBezTo>
                    <a:pt x="223" y="0"/>
                    <a:pt x="0" y="222"/>
                    <a:pt x="0" y="496"/>
                  </a:cubicBezTo>
                  <a:cubicBezTo>
                    <a:pt x="0" y="769"/>
                    <a:pt x="223" y="992"/>
                    <a:pt x="496" y="992"/>
                  </a:cubicBezTo>
                  <a:lnTo>
                    <a:pt x="2648" y="992"/>
                  </a:lnTo>
                  <a:lnTo>
                    <a:pt x="264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29"/>
            <p:cNvSpPr/>
            <p:nvPr/>
          </p:nvSpPr>
          <p:spPr>
            <a:xfrm>
              <a:off x="361850" y="3306000"/>
              <a:ext cx="159650" cy="24800"/>
            </a:xfrm>
            <a:custGeom>
              <a:rect b="b" l="l" r="r" t="t"/>
              <a:pathLst>
                <a:path extrusionOk="0" h="992" w="6386">
                  <a:moveTo>
                    <a:pt x="253" y="1"/>
                  </a:moveTo>
                  <a:cubicBezTo>
                    <a:pt x="114" y="1"/>
                    <a:pt x="1" y="113"/>
                    <a:pt x="1" y="253"/>
                  </a:cubicBezTo>
                  <a:lnTo>
                    <a:pt x="1" y="739"/>
                  </a:lnTo>
                  <a:cubicBezTo>
                    <a:pt x="1" y="879"/>
                    <a:pt x="114" y="991"/>
                    <a:pt x="253" y="991"/>
                  </a:cubicBezTo>
                  <a:lnTo>
                    <a:pt x="6386" y="991"/>
                  </a:lnTo>
                  <a:lnTo>
                    <a:pt x="63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29"/>
            <p:cNvSpPr/>
            <p:nvPr/>
          </p:nvSpPr>
          <p:spPr>
            <a:xfrm>
              <a:off x="505850" y="3306000"/>
              <a:ext cx="66200" cy="24800"/>
            </a:xfrm>
            <a:custGeom>
              <a:rect b="b" l="l" r="r" t="t"/>
              <a:pathLst>
                <a:path extrusionOk="0" h="992" w="2648">
                  <a:moveTo>
                    <a:pt x="496" y="1"/>
                  </a:moveTo>
                  <a:cubicBezTo>
                    <a:pt x="223" y="1"/>
                    <a:pt x="0" y="222"/>
                    <a:pt x="0" y="496"/>
                  </a:cubicBezTo>
                  <a:cubicBezTo>
                    <a:pt x="0" y="770"/>
                    <a:pt x="223" y="991"/>
                    <a:pt x="496" y="991"/>
                  </a:cubicBezTo>
                  <a:lnTo>
                    <a:pt x="2648" y="991"/>
                  </a:lnTo>
                  <a:lnTo>
                    <a:pt x="264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29"/>
            <p:cNvSpPr/>
            <p:nvPr/>
          </p:nvSpPr>
          <p:spPr>
            <a:xfrm>
              <a:off x="361850" y="3377150"/>
              <a:ext cx="159650" cy="24800"/>
            </a:xfrm>
            <a:custGeom>
              <a:rect b="b" l="l" r="r" t="t"/>
              <a:pathLst>
                <a:path extrusionOk="0" h="992" w="6386">
                  <a:moveTo>
                    <a:pt x="253" y="0"/>
                  </a:moveTo>
                  <a:cubicBezTo>
                    <a:pt x="114" y="0"/>
                    <a:pt x="1" y="114"/>
                    <a:pt x="1" y="253"/>
                  </a:cubicBezTo>
                  <a:lnTo>
                    <a:pt x="1" y="739"/>
                  </a:lnTo>
                  <a:cubicBezTo>
                    <a:pt x="1" y="879"/>
                    <a:pt x="114" y="992"/>
                    <a:pt x="253" y="992"/>
                  </a:cubicBezTo>
                  <a:lnTo>
                    <a:pt x="6386" y="992"/>
                  </a:lnTo>
                  <a:lnTo>
                    <a:pt x="638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29"/>
            <p:cNvSpPr/>
            <p:nvPr/>
          </p:nvSpPr>
          <p:spPr>
            <a:xfrm>
              <a:off x="505850" y="3377150"/>
              <a:ext cx="66200" cy="24800"/>
            </a:xfrm>
            <a:custGeom>
              <a:rect b="b" l="l" r="r" t="t"/>
              <a:pathLst>
                <a:path extrusionOk="0" h="992" w="2648">
                  <a:moveTo>
                    <a:pt x="496" y="0"/>
                  </a:moveTo>
                  <a:cubicBezTo>
                    <a:pt x="223" y="0"/>
                    <a:pt x="0" y="223"/>
                    <a:pt x="0" y="497"/>
                  </a:cubicBezTo>
                  <a:cubicBezTo>
                    <a:pt x="0" y="770"/>
                    <a:pt x="223" y="992"/>
                    <a:pt x="496" y="992"/>
                  </a:cubicBezTo>
                  <a:lnTo>
                    <a:pt x="2648" y="992"/>
                  </a:lnTo>
                  <a:lnTo>
                    <a:pt x="264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29"/>
            <p:cNvSpPr/>
            <p:nvPr/>
          </p:nvSpPr>
          <p:spPr>
            <a:xfrm>
              <a:off x="361850" y="3448300"/>
              <a:ext cx="159650" cy="24825"/>
            </a:xfrm>
            <a:custGeom>
              <a:rect b="b" l="l" r="r" t="t"/>
              <a:pathLst>
                <a:path extrusionOk="0" h="993" w="6386">
                  <a:moveTo>
                    <a:pt x="253" y="1"/>
                  </a:moveTo>
                  <a:cubicBezTo>
                    <a:pt x="114" y="1"/>
                    <a:pt x="1" y="114"/>
                    <a:pt x="1" y="253"/>
                  </a:cubicBezTo>
                  <a:lnTo>
                    <a:pt x="1" y="740"/>
                  </a:lnTo>
                  <a:cubicBezTo>
                    <a:pt x="1" y="879"/>
                    <a:pt x="114" y="992"/>
                    <a:pt x="253" y="992"/>
                  </a:cubicBezTo>
                  <a:lnTo>
                    <a:pt x="6386" y="992"/>
                  </a:lnTo>
                  <a:lnTo>
                    <a:pt x="63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29"/>
            <p:cNvSpPr/>
            <p:nvPr/>
          </p:nvSpPr>
          <p:spPr>
            <a:xfrm>
              <a:off x="505850" y="3448300"/>
              <a:ext cx="66200" cy="24825"/>
            </a:xfrm>
            <a:custGeom>
              <a:rect b="b" l="l" r="r" t="t"/>
              <a:pathLst>
                <a:path extrusionOk="0" h="993" w="2648">
                  <a:moveTo>
                    <a:pt x="496" y="1"/>
                  </a:moveTo>
                  <a:cubicBezTo>
                    <a:pt x="223" y="1"/>
                    <a:pt x="0" y="223"/>
                    <a:pt x="0" y="497"/>
                  </a:cubicBezTo>
                  <a:cubicBezTo>
                    <a:pt x="0" y="771"/>
                    <a:pt x="223" y="992"/>
                    <a:pt x="496" y="992"/>
                  </a:cubicBezTo>
                  <a:lnTo>
                    <a:pt x="2648" y="992"/>
                  </a:lnTo>
                  <a:lnTo>
                    <a:pt x="264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29"/>
            <p:cNvSpPr/>
            <p:nvPr/>
          </p:nvSpPr>
          <p:spPr>
            <a:xfrm>
              <a:off x="361850" y="3519475"/>
              <a:ext cx="159650" cy="24800"/>
            </a:xfrm>
            <a:custGeom>
              <a:rect b="b" l="l" r="r" t="t"/>
              <a:pathLst>
                <a:path extrusionOk="0" h="992" w="6386">
                  <a:moveTo>
                    <a:pt x="253" y="0"/>
                  </a:moveTo>
                  <a:cubicBezTo>
                    <a:pt x="114" y="0"/>
                    <a:pt x="1" y="114"/>
                    <a:pt x="1" y="253"/>
                  </a:cubicBezTo>
                  <a:lnTo>
                    <a:pt x="1" y="739"/>
                  </a:lnTo>
                  <a:cubicBezTo>
                    <a:pt x="1" y="878"/>
                    <a:pt x="114" y="992"/>
                    <a:pt x="253" y="992"/>
                  </a:cubicBezTo>
                  <a:lnTo>
                    <a:pt x="6386" y="992"/>
                  </a:lnTo>
                  <a:lnTo>
                    <a:pt x="638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29"/>
            <p:cNvSpPr/>
            <p:nvPr/>
          </p:nvSpPr>
          <p:spPr>
            <a:xfrm>
              <a:off x="505850" y="3519475"/>
              <a:ext cx="66200" cy="24800"/>
            </a:xfrm>
            <a:custGeom>
              <a:rect b="b" l="l" r="r" t="t"/>
              <a:pathLst>
                <a:path extrusionOk="0" h="992" w="2648">
                  <a:moveTo>
                    <a:pt x="496" y="0"/>
                  </a:moveTo>
                  <a:cubicBezTo>
                    <a:pt x="223" y="0"/>
                    <a:pt x="0" y="223"/>
                    <a:pt x="0" y="496"/>
                  </a:cubicBezTo>
                  <a:cubicBezTo>
                    <a:pt x="0" y="769"/>
                    <a:pt x="223" y="992"/>
                    <a:pt x="496" y="992"/>
                  </a:cubicBezTo>
                  <a:lnTo>
                    <a:pt x="2648" y="992"/>
                  </a:lnTo>
                  <a:lnTo>
                    <a:pt x="264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29"/>
            <p:cNvSpPr/>
            <p:nvPr/>
          </p:nvSpPr>
          <p:spPr>
            <a:xfrm>
              <a:off x="632975" y="3046150"/>
              <a:ext cx="233225" cy="122400"/>
            </a:xfrm>
            <a:custGeom>
              <a:rect b="b" l="l" r="r" t="t"/>
              <a:pathLst>
                <a:path extrusionOk="0" h="4896" w="9329">
                  <a:moveTo>
                    <a:pt x="641" y="0"/>
                  </a:moveTo>
                  <a:cubicBezTo>
                    <a:pt x="288" y="0"/>
                    <a:pt x="1" y="286"/>
                    <a:pt x="1" y="639"/>
                  </a:cubicBezTo>
                  <a:lnTo>
                    <a:pt x="1" y="4256"/>
                  </a:lnTo>
                  <a:cubicBezTo>
                    <a:pt x="1" y="4608"/>
                    <a:pt x="288" y="4896"/>
                    <a:pt x="641" y="4896"/>
                  </a:cubicBezTo>
                  <a:lnTo>
                    <a:pt x="8688" y="4896"/>
                  </a:lnTo>
                  <a:cubicBezTo>
                    <a:pt x="9042" y="4896"/>
                    <a:pt x="9328" y="4608"/>
                    <a:pt x="9328" y="4256"/>
                  </a:cubicBezTo>
                  <a:lnTo>
                    <a:pt x="9328" y="639"/>
                  </a:lnTo>
                  <a:cubicBezTo>
                    <a:pt x="9328" y="286"/>
                    <a:pt x="9042" y="0"/>
                    <a:pt x="86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29"/>
            <p:cNvSpPr/>
            <p:nvPr/>
          </p:nvSpPr>
          <p:spPr>
            <a:xfrm>
              <a:off x="632975" y="3340450"/>
              <a:ext cx="233225" cy="19425"/>
            </a:xfrm>
            <a:custGeom>
              <a:rect b="b" l="l" r="r" t="t"/>
              <a:pathLst>
                <a:path extrusionOk="0" h="777" w="9329">
                  <a:moveTo>
                    <a:pt x="145" y="0"/>
                  </a:moveTo>
                  <a:cubicBezTo>
                    <a:pt x="65" y="0"/>
                    <a:pt x="1" y="65"/>
                    <a:pt x="1" y="144"/>
                  </a:cubicBezTo>
                  <a:lnTo>
                    <a:pt x="1" y="631"/>
                  </a:lnTo>
                  <a:cubicBezTo>
                    <a:pt x="1" y="710"/>
                    <a:pt x="65" y="776"/>
                    <a:pt x="145" y="776"/>
                  </a:cubicBezTo>
                  <a:lnTo>
                    <a:pt x="9185" y="776"/>
                  </a:lnTo>
                  <a:cubicBezTo>
                    <a:pt x="9264" y="776"/>
                    <a:pt x="9328" y="710"/>
                    <a:pt x="9328" y="631"/>
                  </a:cubicBezTo>
                  <a:lnTo>
                    <a:pt x="9328" y="144"/>
                  </a:lnTo>
                  <a:cubicBezTo>
                    <a:pt x="9328" y="65"/>
                    <a:pt x="9264" y="0"/>
                    <a:pt x="91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29"/>
            <p:cNvSpPr/>
            <p:nvPr/>
          </p:nvSpPr>
          <p:spPr>
            <a:xfrm>
              <a:off x="632975" y="3401925"/>
              <a:ext cx="233225" cy="19400"/>
            </a:xfrm>
            <a:custGeom>
              <a:rect b="b" l="l" r="r" t="t"/>
              <a:pathLst>
                <a:path extrusionOk="0" h="776" w="9329">
                  <a:moveTo>
                    <a:pt x="145" y="1"/>
                  </a:moveTo>
                  <a:cubicBezTo>
                    <a:pt x="65" y="1"/>
                    <a:pt x="1" y="64"/>
                    <a:pt x="1" y="144"/>
                  </a:cubicBezTo>
                  <a:lnTo>
                    <a:pt x="1" y="632"/>
                  </a:lnTo>
                  <a:cubicBezTo>
                    <a:pt x="1" y="711"/>
                    <a:pt x="65" y="775"/>
                    <a:pt x="145" y="775"/>
                  </a:cubicBezTo>
                  <a:lnTo>
                    <a:pt x="9185" y="775"/>
                  </a:lnTo>
                  <a:cubicBezTo>
                    <a:pt x="9264" y="775"/>
                    <a:pt x="9328" y="711"/>
                    <a:pt x="9328" y="632"/>
                  </a:cubicBezTo>
                  <a:lnTo>
                    <a:pt x="9328" y="144"/>
                  </a:lnTo>
                  <a:cubicBezTo>
                    <a:pt x="9328" y="64"/>
                    <a:pt x="9264" y="1"/>
                    <a:pt x="91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29"/>
            <p:cNvSpPr/>
            <p:nvPr/>
          </p:nvSpPr>
          <p:spPr>
            <a:xfrm>
              <a:off x="632975" y="3463375"/>
              <a:ext cx="233225" cy="19400"/>
            </a:xfrm>
            <a:custGeom>
              <a:rect b="b" l="l" r="r" t="t"/>
              <a:pathLst>
                <a:path extrusionOk="0" h="776" w="9329">
                  <a:moveTo>
                    <a:pt x="145" y="1"/>
                  </a:moveTo>
                  <a:cubicBezTo>
                    <a:pt x="65" y="1"/>
                    <a:pt x="1" y="65"/>
                    <a:pt x="1" y="145"/>
                  </a:cubicBezTo>
                  <a:lnTo>
                    <a:pt x="1" y="632"/>
                  </a:lnTo>
                  <a:cubicBezTo>
                    <a:pt x="1" y="712"/>
                    <a:pt x="65" y="775"/>
                    <a:pt x="145" y="775"/>
                  </a:cubicBezTo>
                  <a:lnTo>
                    <a:pt x="9185" y="775"/>
                  </a:lnTo>
                  <a:cubicBezTo>
                    <a:pt x="9264" y="775"/>
                    <a:pt x="9328" y="712"/>
                    <a:pt x="9328" y="632"/>
                  </a:cubicBezTo>
                  <a:lnTo>
                    <a:pt x="9328" y="145"/>
                  </a:lnTo>
                  <a:cubicBezTo>
                    <a:pt x="9328" y="65"/>
                    <a:pt x="9264" y="1"/>
                    <a:pt x="91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28" name="Google Shape;1028;p29"/>
          <p:cNvSpPr/>
          <p:nvPr/>
        </p:nvSpPr>
        <p:spPr>
          <a:xfrm>
            <a:off x="352250" y="285575"/>
            <a:ext cx="3977325" cy="4898975"/>
          </a:xfrm>
          <a:custGeom>
            <a:rect b="b" l="l" r="r" t="t"/>
            <a:pathLst>
              <a:path extrusionOk="0" h="195959" w="159093">
                <a:moveTo>
                  <a:pt x="159093" y="195959"/>
                </a:moveTo>
                <a:lnTo>
                  <a:pt x="159093" y="185015"/>
                </a:lnTo>
                <a:lnTo>
                  <a:pt x="11901" y="185015"/>
                </a:lnTo>
                <a:lnTo>
                  <a:pt x="0" y="173113"/>
                </a:lnTo>
                <a:lnTo>
                  <a:pt x="0" y="14295"/>
                </a:lnTo>
                <a:lnTo>
                  <a:pt x="14296" y="0"/>
                </a:lnTo>
                <a:lnTo>
                  <a:pt x="53760" y="0"/>
                </a:lnTo>
              </a:path>
            </a:pathLst>
          </a:custGeom>
          <a:noFill/>
          <a:ln cap="flat" cmpd="sng" w="28575">
            <a:solidFill>
              <a:schemeClr val="lt2"/>
            </a:solidFill>
            <a:prstDash val="solid"/>
            <a:round/>
            <a:headEnd len="med" w="med" type="none"/>
            <a:tailEnd len="med" w="med" type="none"/>
          </a:ln>
        </p:spPr>
      </p:sp>
      <p:grpSp>
        <p:nvGrpSpPr>
          <p:cNvPr id="1029" name="Google Shape;1029;p29"/>
          <p:cNvGrpSpPr/>
          <p:nvPr/>
        </p:nvGrpSpPr>
        <p:grpSpPr>
          <a:xfrm>
            <a:off x="1692941" y="105853"/>
            <a:ext cx="817140" cy="376477"/>
            <a:chOff x="404400" y="2928600"/>
            <a:chExt cx="993000" cy="457500"/>
          </a:xfrm>
        </p:grpSpPr>
        <p:sp>
          <p:nvSpPr>
            <p:cNvPr id="1030" name="Google Shape;1030;p29"/>
            <p:cNvSpPr/>
            <p:nvPr/>
          </p:nvSpPr>
          <p:spPr>
            <a:xfrm>
              <a:off x="507325" y="3136900"/>
              <a:ext cx="139300" cy="27275"/>
            </a:xfrm>
            <a:custGeom>
              <a:rect b="b" l="l" r="r" t="t"/>
              <a:pathLst>
                <a:path extrusionOk="0" h="1091" w="5572">
                  <a:moveTo>
                    <a:pt x="546" y="1"/>
                  </a:moveTo>
                  <a:cubicBezTo>
                    <a:pt x="245" y="1"/>
                    <a:pt x="0" y="244"/>
                    <a:pt x="0" y="545"/>
                  </a:cubicBezTo>
                  <a:cubicBezTo>
                    <a:pt x="0" y="846"/>
                    <a:pt x="245" y="1090"/>
                    <a:pt x="546" y="1090"/>
                  </a:cubicBezTo>
                  <a:lnTo>
                    <a:pt x="5572" y="1090"/>
                  </a:lnTo>
                  <a:lnTo>
                    <a:pt x="557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29"/>
            <p:cNvSpPr/>
            <p:nvPr/>
          </p:nvSpPr>
          <p:spPr>
            <a:xfrm>
              <a:off x="1176350" y="3136900"/>
              <a:ext cx="118050" cy="27275"/>
            </a:xfrm>
            <a:custGeom>
              <a:rect b="b" l="l" r="r" t="t"/>
              <a:pathLst>
                <a:path extrusionOk="0" h="1091" w="4722">
                  <a:moveTo>
                    <a:pt x="544" y="1"/>
                  </a:moveTo>
                  <a:cubicBezTo>
                    <a:pt x="244" y="1"/>
                    <a:pt x="0" y="243"/>
                    <a:pt x="0" y="545"/>
                  </a:cubicBezTo>
                  <a:cubicBezTo>
                    <a:pt x="0" y="846"/>
                    <a:pt x="244" y="1090"/>
                    <a:pt x="544" y="1090"/>
                  </a:cubicBezTo>
                  <a:lnTo>
                    <a:pt x="4177" y="1090"/>
                  </a:lnTo>
                  <a:cubicBezTo>
                    <a:pt x="4478" y="1090"/>
                    <a:pt x="4722" y="846"/>
                    <a:pt x="4722" y="545"/>
                  </a:cubicBezTo>
                  <a:cubicBezTo>
                    <a:pt x="4722" y="243"/>
                    <a:pt x="4478" y="1"/>
                    <a:pt x="417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29"/>
            <p:cNvSpPr/>
            <p:nvPr/>
          </p:nvSpPr>
          <p:spPr>
            <a:xfrm>
              <a:off x="764625" y="3018200"/>
              <a:ext cx="496975" cy="278275"/>
            </a:xfrm>
            <a:custGeom>
              <a:rect b="b" l="l" r="r" t="t"/>
              <a:pathLst>
                <a:path extrusionOk="0" h="11131" w="19879">
                  <a:moveTo>
                    <a:pt x="0" y="0"/>
                  </a:moveTo>
                  <a:lnTo>
                    <a:pt x="0" y="11130"/>
                  </a:lnTo>
                  <a:lnTo>
                    <a:pt x="16576" y="11130"/>
                  </a:lnTo>
                  <a:lnTo>
                    <a:pt x="16576" y="11120"/>
                  </a:lnTo>
                  <a:cubicBezTo>
                    <a:pt x="17901" y="11120"/>
                    <a:pt x="19044" y="9807"/>
                    <a:pt x="19571" y="7913"/>
                  </a:cubicBezTo>
                  <a:cubicBezTo>
                    <a:pt x="19769" y="7200"/>
                    <a:pt x="19879" y="6404"/>
                    <a:pt x="19879" y="5565"/>
                  </a:cubicBezTo>
                  <a:cubicBezTo>
                    <a:pt x="19879" y="2499"/>
                    <a:pt x="18400" y="12"/>
                    <a:pt x="16576" y="12"/>
                  </a:cubicBezTo>
                  <a:lnTo>
                    <a:pt x="1657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29"/>
            <p:cNvSpPr/>
            <p:nvPr/>
          </p:nvSpPr>
          <p:spPr>
            <a:xfrm>
              <a:off x="682050" y="3018475"/>
              <a:ext cx="165200" cy="277750"/>
            </a:xfrm>
            <a:custGeom>
              <a:rect b="b" l="l" r="r" t="t"/>
              <a:pathLst>
                <a:path extrusionOk="0" h="11110" w="6608">
                  <a:moveTo>
                    <a:pt x="3303" y="1"/>
                  </a:moveTo>
                  <a:cubicBezTo>
                    <a:pt x="1479" y="1"/>
                    <a:pt x="1" y="2488"/>
                    <a:pt x="1" y="5554"/>
                  </a:cubicBezTo>
                  <a:cubicBezTo>
                    <a:pt x="1" y="8622"/>
                    <a:pt x="1479" y="11109"/>
                    <a:pt x="3303" y="11109"/>
                  </a:cubicBezTo>
                  <a:cubicBezTo>
                    <a:pt x="4629" y="11109"/>
                    <a:pt x="5771" y="9796"/>
                    <a:pt x="6298" y="7902"/>
                  </a:cubicBezTo>
                  <a:cubicBezTo>
                    <a:pt x="6496" y="7189"/>
                    <a:pt x="6607" y="6393"/>
                    <a:pt x="6607" y="5554"/>
                  </a:cubicBezTo>
                  <a:cubicBezTo>
                    <a:pt x="6607" y="2488"/>
                    <a:pt x="5128" y="1"/>
                    <a:pt x="33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29"/>
            <p:cNvSpPr/>
            <p:nvPr/>
          </p:nvSpPr>
          <p:spPr>
            <a:xfrm>
              <a:off x="705025" y="3041450"/>
              <a:ext cx="119225" cy="231800"/>
            </a:xfrm>
            <a:custGeom>
              <a:rect b="b" l="l" r="r" t="t"/>
              <a:pathLst>
                <a:path extrusionOk="0" h="9272" w="4769">
                  <a:moveTo>
                    <a:pt x="2384" y="1"/>
                  </a:moveTo>
                  <a:cubicBezTo>
                    <a:pt x="1257" y="1"/>
                    <a:pt x="1" y="1905"/>
                    <a:pt x="1" y="4635"/>
                  </a:cubicBezTo>
                  <a:cubicBezTo>
                    <a:pt x="1" y="7367"/>
                    <a:pt x="1257" y="9271"/>
                    <a:pt x="2384" y="9271"/>
                  </a:cubicBezTo>
                  <a:cubicBezTo>
                    <a:pt x="3513" y="9271"/>
                    <a:pt x="4769" y="7367"/>
                    <a:pt x="4769" y="4635"/>
                  </a:cubicBezTo>
                  <a:cubicBezTo>
                    <a:pt x="4769" y="1905"/>
                    <a:pt x="3513" y="1"/>
                    <a:pt x="238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29"/>
            <p:cNvSpPr/>
            <p:nvPr/>
          </p:nvSpPr>
          <p:spPr>
            <a:xfrm>
              <a:off x="764625" y="3018200"/>
              <a:ext cx="489275" cy="278275"/>
            </a:xfrm>
            <a:custGeom>
              <a:rect b="b" l="l" r="r" t="t"/>
              <a:pathLst>
                <a:path extrusionOk="0" h="11131" w="19571">
                  <a:moveTo>
                    <a:pt x="3889" y="0"/>
                  </a:moveTo>
                  <a:lnTo>
                    <a:pt x="3889" y="12"/>
                  </a:lnTo>
                  <a:cubicBezTo>
                    <a:pt x="5713" y="12"/>
                    <a:pt x="7192" y="2499"/>
                    <a:pt x="7192" y="5565"/>
                  </a:cubicBezTo>
                  <a:cubicBezTo>
                    <a:pt x="7192" y="6404"/>
                    <a:pt x="7081" y="7200"/>
                    <a:pt x="6884" y="7913"/>
                  </a:cubicBezTo>
                  <a:lnTo>
                    <a:pt x="2995" y="7913"/>
                  </a:lnTo>
                  <a:cubicBezTo>
                    <a:pt x="2468" y="9807"/>
                    <a:pt x="1326" y="11120"/>
                    <a:pt x="0" y="11120"/>
                  </a:cubicBezTo>
                  <a:lnTo>
                    <a:pt x="0" y="11130"/>
                  </a:lnTo>
                  <a:lnTo>
                    <a:pt x="16576" y="11130"/>
                  </a:lnTo>
                  <a:lnTo>
                    <a:pt x="16576" y="11120"/>
                  </a:lnTo>
                  <a:cubicBezTo>
                    <a:pt x="17901" y="11120"/>
                    <a:pt x="19044" y="9807"/>
                    <a:pt x="19571" y="7913"/>
                  </a:cubicBezTo>
                  <a:lnTo>
                    <a:pt x="15373" y="7913"/>
                  </a:lnTo>
                  <a:cubicBezTo>
                    <a:pt x="15570" y="7200"/>
                    <a:pt x="15681" y="6404"/>
                    <a:pt x="15681" y="5565"/>
                  </a:cubicBezTo>
                  <a:cubicBezTo>
                    <a:pt x="15681" y="2499"/>
                    <a:pt x="14203" y="12"/>
                    <a:pt x="12379" y="12"/>
                  </a:cubicBezTo>
                  <a:lnTo>
                    <a:pt x="12379" y="0"/>
                  </a:lnTo>
                  <a:lnTo>
                    <a:pt x="10381" y="0"/>
                  </a:lnTo>
                  <a:lnTo>
                    <a:pt x="10381" y="12"/>
                  </a:lnTo>
                  <a:cubicBezTo>
                    <a:pt x="12205" y="12"/>
                    <a:pt x="13684" y="2499"/>
                    <a:pt x="13684" y="5565"/>
                  </a:cubicBezTo>
                  <a:cubicBezTo>
                    <a:pt x="13684" y="6404"/>
                    <a:pt x="13574" y="7200"/>
                    <a:pt x="13376" y="7913"/>
                  </a:cubicBezTo>
                  <a:lnTo>
                    <a:pt x="8880" y="7913"/>
                  </a:lnTo>
                  <a:cubicBezTo>
                    <a:pt x="9078" y="7200"/>
                    <a:pt x="9190" y="6404"/>
                    <a:pt x="9190" y="5565"/>
                  </a:cubicBezTo>
                  <a:cubicBezTo>
                    <a:pt x="9190" y="2499"/>
                    <a:pt x="7711" y="12"/>
                    <a:pt x="5887" y="12"/>
                  </a:cubicBezTo>
                  <a:lnTo>
                    <a:pt x="5887" y="0"/>
                  </a:lnTo>
                  <a:close/>
                </a:path>
              </a:pathLst>
            </a:custGeom>
            <a:solidFill>
              <a:srgbClr val="484C69">
                <a:alpha val="364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29"/>
            <p:cNvSpPr/>
            <p:nvPr/>
          </p:nvSpPr>
          <p:spPr>
            <a:xfrm>
              <a:off x="1035625" y="3018200"/>
              <a:ext cx="132550" cy="278275"/>
            </a:xfrm>
            <a:custGeom>
              <a:rect b="b" l="l" r="r" t="t"/>
              <a:pathLst>
                <a:path extrusionOk="0" h="11131" w="5302">
                  <a:moveTo>
                    <a:pt x="1" y="0"/>
                  </a:moveTo>
                  <a:lnTo>
                    <a:pt x="1" y="12"/>
                  </a:lnTo>
                  <a:cubicBezTo>
                    <a:pt x="1825" y="12"/>
                    <a:pt x="3305" y="2499"/>
                    <a:pt x="3305" y="5565"/>
                  </a:cubicBezTo>
                  <a:cubicBezTo>
                    <a:pt x="3305" y="8633"/>
                    <a:pt x="1825" y="11120"/>
                    <a:pt x="1" y="11120"/>
                  </a:cubicBezTo>
                  <a:lnTo>
                    <a:pt x="1" y="11130"/>
                  </a:lnTo>
                  <a:lnTo>
                    <a:pt x="1998" y="11130"/>
                  </a:lnTo>
                  <a:lnTo>
                    <a:pt x="1998" y="11120"/>
                  </a:lnTo>
                  <a:cubicBezTo>
                    <a:pt x="3823" y="11120"/>
                    <a:pt x="5301" y="8633"/>
                    <a:pt x="5301" y="5565"/>
                  </a:cubicBezTo>
                  <a:cubicBezTo>
                    <a:pt x="5301" y="2499"/>
                    <a:pt x="3823" y="12"/>
                    <a:pt x="1998" y="12"/>
                  </a:cubicBezTo>
                  <a:lnTo>
                    <a:pt x="199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29"/>
            <p:cNvSpPr/>
            <p:nvPr/>
          </p:nvSpPr>
          <p:spPr>
            <a:xfrm>
              <a:off x="873350" y="3018200"/>
              <a:ext cx="132550" cy="278275"/>
            </a:xfrm>
            <a:custGeom>
              <a:rect b="b" l="l" r="r" t="t"/>
              <a:pathLst>
                <a:path extrusionOk="0" h="11131" w="5302">
                  <a:moveTo>
                    <a:pt x="0" y="0"/>
                  </a:moveTo>
                  <a:lnTo>
                    <a:pt x="0" y="12"/>
                  </a:lnTo>
                  <a:cubicBezTo>
                    <a:pt x="1825" y="12"/>
                    <a:pt x="3304" y="2499"/>
                    <a:pt x="3304" y="5565"/>
                  </a:cubicBezTo>
                  <a:cubicBezTo>
                    <a:pt x="3304" y="8633"/>
                    <a:pt x="1825" y="11120"/>
                    <a:pt x="0" y="11120"/>
                  </a:cubicBezTo>
                  <a:lnTo>
                    <a:pt x="0" y="11130"/>
                  </a:lnTo>
                  <a:lnTo>
                    <a:pt x="1997" y="11130"/>
                  </a:lnTo>
                  <a:lnTo>
                    <a:pt x="1997" y="11120"/>
                  </a:lnTo>
                  <a:cubicBezTo>
                    <a:pt x="3822" y="11120"/>
                    <a:pt x="5301" y="8633"/>
                    <a:pt x="5301" y="5565"/>
                  </a:cubicBezTo>
                  <a:cubicBezTo>
                    <a:pt x="5301" y="2499"/>
                    <a:pt x="3822" y="12"/>
                    <a:pt x="1997" y="12"/>
                  </a:cubicBezTo>
                  <a:lnTo>
                    <a:pt x="199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29"/>
            <p:cNvSpPr/>
            <p:nvPr/>
          </p:nvSpPr>
          <p:spPr>
            <a:xfrm>
              <a:off x="628200" y="3136900"/>
              <a:ext cx="136450" cy="27275"/>
            </a:xfrm>
            <a:custGeom>
              <a:rect b="b" l="l" r="r" t="t"/>
              <a:pathLst>
                <a:path extrusionOk="0" h="1091" w="5458">
                  <a:moveTo>
                    <a:pt x="546" y="1"/>
                  </a:moveTo>
                  <a:cubicBezTo>
                    <a:pt x="244" y="1"/>
                    <a:pt x="0" y="243"/>
                    <a:pt x="0" y="545"/>
                  </a:cubicBezTo>
                  <a:cubicBezTo>
                    <a:pt x="0" y="846"/>
                    <a:pt x="244" y="1090"/>
                    <a:pt x="546" y="1090"/>
                  </a:cubicBezTo>
                  <a:lnTo>
                    <a:pt x="4913" y="1090"/>
                  </a:lnTo>
                  <a:cubicBezTo>
                    <a:pt x="5214" y="1090"/>
                    <a:pt x="5457" y="846"/>
                    <a:pt x="5457" y="545"/>
                  </a:cubicBezTo>
                  <a:cubicBezTo>
                    <a:pt x="5457" y="243"/>
                    <a:pt x="5214" y="1"/>
                    <a:pt x="491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29"/>
            <p:cNvSpPr/>
            <p:nvPr/>
          </p:nvSpPr>
          <p:spPr>
            <a:xfrm>
              <a:off x="404400" y="2928600"/>
              <a:ext cx="993000" cy="457500"/>
            </a:xfrm>
            <a:custGeom>
              <a:rect b="b" l="l" r="r" t="t"/>
              <a:pathLst>
                <a:path extrusionOk="0" h="18300" w="39720">
                  <a:moveTo>
                    <a:pt x="38982" y="738"/>
                  </a:moveTo>
                  <a:lnTo>
                    <a:pt x="38982" y="17563"/>
                  </a:lnTo>
                  <a:lnTo>
                    <a:pt x="737" y="17563"/>
                  </a:lnTo>
                  <a:lnTo>
                    <a:pt x="737" y="738"/>
                  </a:lnTo>
                  <a:close/>
                  <a:moveTo>
                    <a:pt x="0" y="0"/>
                  </a:moveTo>
                  <a:lnTo>
                    <a:pt x="0" y="18300"/>
                  </a:lnTo>
                  <a:lnTo>
                    <a:pt x="39719" y="18300"/>
                  </a:lnTo>
                  <a:lnTo>
                    <a:pt x="3971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040" name="Google Shape;1040;p29"/>
          <p:cNvCxnSpPr/>
          <p:nvPr/>
        </p:nvCxnSpPr>
        <p:spPr>
          <a:xfrm rot="10800000">
            <a:off x="-27425" y="1648375"/>
            <a:ext cx="383100" cy="0"/>
          </a:xfrm>
          <a:prstGeom prst="straightConnector1">
            <a:avLst/>
          </a:prstGeom>
          <a:noFill/>
          <a:ln cap="flat" cmpd="sng" w="28575">
            <a:solidFill>
              <a:schemeClr val="lt2"/>
            </a:solidFill>
            <a:prstDash val="solid"/>
            <a:round/>
            <a:headEnd len="med" w="med" type="none"/>
            <a:tailEnd len="med" w="med" type="none"/>
          </a:ln>
        </p:spPr>
      </p:cxnSp>
      <p:cxnSp>
        <p:nvCxnSpPr>
          <p:cNvPr id="1041" name="Google Shape;1041;p29"/>
          <p:cNvCxnSpPr/>
          <p:nvPr/>
        </p:nvCxnSpPr>
        <p:spPr>
          <a:xfrm rot="10800000">
            <a:off x="-27425" y="1813738"/>
            <a:ext cx="383100" cy="0"/>
          </a:xfrm>
          <a:prstGeom prst="straightConnector1">
            <a:avLst/>
          </a:prstGeom>
          <a:noFill/>
          <a:ln cap="flat" cmpd="sng" w="28575">
            <a:solidFill>
              <a:schemeClr val="lt2"/>
            </a:solidFill>
            <a:prstDash val="solid"/>
            <a:round/>
            <a:headEnd len="med" w="med" type="none"/>
            <a:tailEnd len="med" w="med" type="none"/>
          </a:ln>
        </p:spPr>
      </p:cxnSp>
      <p:cxnSp>
        <p:nvCxnSpPr>
          <p:cNvPr id="1042" name="Google Shape;1042;p29"/>
          <p:cNvCxnSpPr/>
          <p:nvPr/>
        </p:nvCxnSpPr>
        <p:spPr>
          <a:xfrm rot="10800000">
            <a:off x="-27425" y="1979100"/>
            <a:ext cx="383100" cy="0"/>
          </a:xfrm>
          <a:prstGeom prst="straightConnector1">
            <a:avLst/>
          </a:prstGeom>
          <a:noFill/>
          <a:ln cap="flat" cmpd="sng" w="28575">
            <a:solidFill>
              <a:schemeClr val="lt2"/>
            </a:solidFill>
            <a:prstDash val="solid"/>
            <a:round/>
            <a:headEnd len="med" w="med" type="none"/>
            <a:tailEnd len="med" w="med" type="none"/>
          </a:ln>
        </p:spPr>
      </p:cxnSp>
      <p:cxnSp>
        <p:nvCxnSpPr>
          <p:cNvPr id="1043" name="Google Shape;1043;p29"/>
          <p:cNvCxnSpPr/>
          <p:nvPr/>
        </p:nvCxnSpPr>
        <p:spPr>
          <a:xfrm>
            <a:off x="8789100" y="2599100"/>
            <a:ext cx="383100" cy="0"/>
          </a:xfrm>
          <a:prstGeom prst="straightConnector1">
            <a:avLst/>
          </a:prstGeom>
          <a:noFill/>
          <a:ln cap="flat" cmpd="sng" w="28575">
            <a:solidFill>
              <a:schemeClr val="lt2"/>
            </a:solidFill>
            <a:prstDash val="solid"/>
            <a:round/>
            <a:headEnd len="med" w="med" type="none"/>
            <a:tailEnd len="med" w="med" type="none"/>
          </a:ln>
        </p:spPr>
      </p:cxnSp>
      <p:cxnSp>
        <p:nvCxnSpPr>
          <p:cNvPr id="1044" name="Google Shape;1044;p29"/>
          <p:cNvCxnSpPr/>
          <p:nvPr/>
        </p:nvCxnSpPr>
        <p:spPr>
          <a:xfrm>
            <a:off x="8789100" y="2770075"/>
            <a:ext cx="383100" cy="0"/>
          </a:xfrm>
          <a:prstGeom prst="straightConnector1">
            <a:avLst/>
          </a:prstGeom>
          <a:noFill/>
          <a:ln cap="flat" cmpd="sng" w="28575">
            <a:solidFill>
              <a:schemeClr val="lt2"/>
            </a:solidFill>
            <a:prstDash val="solid"/>
            <a:round/>
            <a:headEnd len="med" w="med" type="none"/>
            <a:tailEnd len="med" w="med" type="none"/>
          </a:ln>
        </p:spPr>
      </p:cxnSp>
      <p:cxnSp>
        <p:nvCxnSpPr>
          <p:cNvPr id="1045" name="Google Shape;1045;p29"/>
          <p:cNvCxnSpPr/>
          <p:nvPr/>
        </p:nvCxnSpPr>
        <p:spPr>
          <a:xfrm>
            <a:off x="8789100" y="3655600"/>
            <a:ext cx="383100" cy="0"/>
          </a:xfrm>
          <a:prstGeom prst="straightConnector1">
            <a:avLst/>
          </a:prstGeom>
          <a:noFill/>
          <a:ln cap="flat" cmpd="sng" w="28575">
            <a:solidFill>
              <a:schemeClr val="lt2"/>
            </a:solidFill>
            <a:prstDash val="solid"/>
            <a:round/>
            <a:headEnd len="med" w="med" type="none"/>
            <a:tailEnd len="med" w="med" type="none"/>
          </a:ln>
        </p:spPr>
      </p:cxnSp>
      <p:sp>
        <p:nvSpPr>
          <p:cNvPr id="1046" name="Google Shape;1046;p29"/>
          <p:cNvSpPr/>
          <p:nvPr/>
        </p:nvSpPr>
        <p:spPr>
          <a:xfrm>
            <a:off x="5699389" y="4845688"/>
            <a:ext cx="102600" cy="102600"/>
          </a:xfrm>
          <a:prstGeom prst="ellipse">
            <a:avLst/>
          </a:prstGeom>
          <a:solidFill>
            <a:schemeClr val="lt1"/>
          </a:solidFill>
          <a:ln cap="flat" cmpd="sng" w="285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29"/>
          <p:cNvSpPr/>
          <p:nvPr/>
        </p:nvSpPr>
        <p:spPr>
          <a:xfrm>
            <a:off x="302814" y="3197313"/>
            <a:ext cx="102600" cy="102600"/>
          </a:xfrm>
          <a:prstGeom prst="ellipse">
            <a:avLst/>
          </a:prstGeom>
          <a:solidFill>
            <a:schemeClr val="lt1"/>
          </a:solidFill>
          <a:ln cap="flat" cmpd="sng" w="285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1048" name="Shape 1048"/>
        <p:cNvGrpSpPr/>
        <p:nvPr/>
      </p:nvGrpSpPr>
      <p:grpSpPr>
        <a:xfrm>
          <a:off x="0" y="0"/>
          <a:ext cx="0" cy="0"/>
          <a:chOff x="0" y="0"/>
          <a:chExt cx="0" cy="0"/>
        </a:xfrm>
      </p:grpSpPr>
      <p:sp>
        <p:nvSpPr>
          <p:cNvPr id="1049" name="Google Shape;1049;p30"/>
          <p:cNvSpPr txBox="1"/>
          <p:nvPr>
            <p:ph hasCustomPrompt="1" type="title"/>
          </p:nvPr>
        </p:nvSpPr>
        <p:spPr>
          <a:xfrm>
            <a:off x="4226975" y="714550"/>
            <a:ext cx="4203600" cy="768900"/>
          </a:xfrm>
          <a:prstGeom prst="rect">
            <a:avLst/>
          </a:prstGeom>
          <a:noFill/>
        </p:spPr>
        <p:txBody>
          <a:bodyPr anchorCtr="0" anchor="b" bIns="91425" lIns="91425" spcFirstLastPara="1" rIns="91425" wrap="square" tIns="91425">
            <a:noAutofit/>
          </a:bodyPr>
          <a:lstStyle>
            <a:lvl1pPr lvl="0" rtl="0" algn="r">
              <a:spcBef>
                <a:spcPts val="0"/>
              </a:spcBef>
              <a:spcAft>
                <a:spcPts val="0"/>
              </a:spcAft>
              <a:buClr>
                <a:schemeClr val="lt1"/>
              </a:buClr>
              <a:buSzPts val="6000"/>
              <a:buNone/>
              <a:defRPr sz="45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050" name="Google Shape;1050;p30"/>
          <p:cNvSpPr txBox="1"/>
          <p:nvPr>
            <p:ph idx="1" type="subTitle"/>
          </p:nvPr>
        </p:nvSpPr>
        <p:spPr>
          <a:xfrm>
            <a:off x="4226975" y="1403471"/>
            <a:ext cx="4203600" cy="444300"/>
          </a:xfrm>
          <a:prstGeom prst="rect">
            <a:avLst/>
          </a:prstGeom>
        </p:spPr>
        <p:txBody>
          <a:bodyPr anchorCtr="0" anchor="t" bIns="91425" lIns="91425" spcFirstLastPara="1" rIns="91425" wrap="square" tIns="91425">
            <a:noAutofit/>
          </a:bodyPr>
          <a:lstStyle>
            <a:lvl1pPr lvl="0" rtl="0" algn="r">
              <a:spcBef>
                <a:spcPts val="0"/>
              </a:spcBef>
              <a:spcAft>
                <a:spcPts val="0"/>
              </a:spcAft>
              <a:buClr>
                <a:schemeClr val="dk1"/>
              </a:buClr>
              <a:buSzPts val="2400"/>
              <a:buFont typeface="PT Sans"/>
              <a:buNone/>
              <a:defRPr sz="16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1051" name="Google Shape;1051;p30"/>
          <p:cNvSpPr txBox="1"/>
          <p:nvPr>
            <p:ph hasCustomPrompt="1" idx="2" type="title"/>
          </p:nvPr>
        </p:nvSpPr>
        <p:spPr>
          <a:xfrm>
            <a:off x="4226975" y="1952510"/>
            <a:ext cx="4203600" cy="768900"/>
          </a:xfrm>
          <a:prstGeom prst="rect">
            <a:avLst/>
          </a:prstGeom>
          <a:noFill/>
        </p:spPr>
        <p:txBody>
          <a:bodyPr anchorCtr="0" anchor="b" bIns="91425" lIns="91425" spcFirstLastPara="1" rIns="91425" wrap="square" tIns="91425">
            <a:noAutofit/>
          </a:bodyPr>
          <a:lstStyle>
            <a:lvl1pPr lvl="0" rtl="0" algn="r">
              <a:spcBef>
                <a:spcPts val="0"/>
              </a:spcBef>
              <a:spcAft>
                <a:spcPts val="0"/>
              </a:spcAft>
              <a:buClr>
                <a:schemeClr val="lt1"/>
              </a:buClr>
              <a:buSzPts val="6000"/>
              <a:buNone/>
              <a:defRPr sz="45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052" name="Google Shape;1052;p30"/>
          <p:cNvSpPr txBox="1"/>
          <p:nvPr>
            <p:ph idx="3" type="subTitle"/>
          </p:nvPr>
        </p:nvSpPr>
        <p:spPr>
          <a:xfrm>
            <a:off x="4226975" y="2641435"/>
            <a:ext cx="4203600" cy="444300"/>
          </a:xfrm>
          <a:prstGeom prst="rect">
            <a:avLst/>
          </a:prstGeom>
        </p:spPr>
        <p:txBody>
          <a:bodyPr anchorCtr="0" anchor="t" bIns="91425" lIns="91425" spcFirstLastPara="1" rIns="91425" wrap="square" tIns="91425">
            <a:noAutofit/>
          </a:bodyPr>
          <a:lstStyle>
            <a:lvl1pPr lvl="0" rtl="0" algn="r">
              <a:spcBef>
                <a:spcPts val="0"/>
              </a:spcBef>
              <a:spcAft>
                <a:spcPts val="0"/>
              </a:spcAft>
              <a:buClr>
                <a:schemeClr val="dk1"/>
              </a:buClr>
              <a:buSzPts val="2400"/>
              <a:buFont typeface="PT Sans"/>
              <a:buNone/>
              <a:defRPr sz="16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1053" name="Google Shape;1053;p30"/>
          <p:cNvSpPr txBox="1"/>
          <p:nvPr>
            <p:ph hasCustomPrompt="1" idx="4" type="title"/>
          </p:nvPr>
        </p:nvSpPr>
        <p:spPr>
          <a:xfrm>
            <a:off x="4226975" y="3190469"/>
            <a:ext cx="4203600" cy="768900"/>
          </a:xfrm>
          <a:prstGeom prst="rect">
            <a:avLst/>
          </a:prstGeom>
          <a:noFill/>
        </p:spPr>
        <p:txBody>
          <a:bodyPr anchorCtr="0" anchor="b" bIns="91425" lIns="91425" spcFirstLastPara="1" rIns="91425" wrap="square" tIns="91425">
            <a:noAutofit/>
          </a:bodyPr>
          <a:lstStyle>
            <a:lvl1pPr lvl="0" rtl="0" algn="r">
              <a:spcBef>
                <a:spcPts val="0"/>
              </a:spcBef>
              <a:spcAft>
                <a:spcPts val="0"/>
              </a:spcAft>
              <a:buClr>
                <a:schemeClr val="lt1"/>
              </a:buClr>
              <a:buSzPts val="6000"/>
              <a:buNone/>
              <a:defRPr sz="45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054" name="Google Shape;1054;p30"/>
          <p:cNvSpPr txBox="1"/>
          <p:nvPr>
            <p:ph idx="5" type="subTitle"/>
          </p:nvPr>
        </p:nvSpPr>
        <p:spPr>
          <a:xfrm>
            <a:off x="4226975" y="3879400"/>
            <a:ext cx="4203600" cy="444300"/>
          </a:xfrm>
          <a:prstGeom prst="rect">
            <a:avLst/>
          </a:prstGeom>
        </p:spPr>
        <p:txBody>
          <a:bodyPr anchorCtr="0" anchor="t" bIns="91425" lIns="91425" spcFirstLastPara="1" rIns="91425" wrap="square" tIns="91425">
            <a:noAutofit/>
          </a:bodyPr>
          <a:lstStyle>
            <a:lvl1pPr lvl="0" rtl="0" algn="r">
              <a:spcBef>
                <a:spcPts val="0"/>
              </a:spcBef>
              <a:spcAft>
                <a:spcPts val="0"/>
              </a:spcAft>
              <a:buClr>
                <a:schemeClr val="dk1"/>
              </a:buClr>
              <a:buSzPts val="2400"/>
              <a:buFont typeface="PT Sans"/>
              <a:buNone/>
              <a:defRPr sz="16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1055" name="Google Shape;1055;p30"/>
          <p:cNvSpPr/>
          <p:nvPr/>
        </p:nvSpPr>
        <p:spPr>
          <a:xfrm>
            <a:off x="-109425" y="-124075"/>
            <a:ext cx="4295350" cy="451425"/>
          </a:xfrm>
          <a:custGeom>
            <a:rect b="b" l="l" r="r" t="t"/>
            <a:pathLst>
              <a:path extrusionOk="0" h="18057" w="171814">
                <a:moveTo>
                  <a:pt x="0" y="18057"/>
                </a:moveTo>
                <a:lnTo>
                  <a:pt x="171814" y="18057"/>
                </a:lnTo>
                <a:lnTo>
                  <a:pt x="171814" y="0"/>
                </a:lnTo>
              </a:path>
            </a:pathLst>
          </a:custGeom>
          <a:noFill/>
          <a:ln cap="flat" cmpd="sng" w="28575">
            <a:solidFill>
              <a:schemeClr val="lt2"/>
            </a:solidFill>
            <a:prstDash val="solid"/>
            <a:round/>
            <a:headEnd len="med" w="med" type="none"/>
            <a:tailEnd len="med" w="med" type="none"/>
          </a:ln>
        </p:spPr>
      </p:sp>
      <p:sp>
        <p:nvSpPr>
          <p:cNvPr id="1056" name="Google Shape;1056;p30"/>
          <p:cNvSpPr/>
          <p:nvPr/>
        </p:nvSpPr>
        <p:spPr>
          <a:xfrm>
            <a:off x="4131165" y="270985"/>
            <a:ext cx="102600" cy="102600"/>
          </a:xfrm>
          <a:prstGeom prst="ellipse">
            <a:avLst/>
          </a:prstGeom>
          <a:solidFill>
            <a:schemeClr val="lt1"/>
          </a:solidFill>
          <a:ln cap="flat" cmpd="sng" w="285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57" name="Google Shape;1057;p30"/>
          <p:cNvCxnSpPr/>
          <p:nvPr/>
        </p:nvCxnSpPr>
        <p:spPr>
          <a:xfrm rot="10800000">
            <a:off x="383025" y="-27300"/>
            <a:ext cx="0" cy="369300"/>
          </a:xfrm>
          <a:prstGeom prst="straightConnector1">
            <a:avLst/>
          </a:prstGeom>
          <a:noFill/>
          <a:ln cap="flat" cmpd="sng" w="28575">
            <a:solidFill>
              <a:schemeClr val="lt2"/>
            </a:solidFill>
            <a:prstDash val="solid"/>
            <a:round/>
            <a:headEnd len="med" w="med" type="none"/>
            <a:tailEnd len="med" w="med" type="none"/>
          </a:ln>
        </p:spPr>
      </p:cxnSp>
      <p:cxnSp>
        <p:nvCxnSpPr>
          <p:cNvPr id="1058" name="Google Shape;1058;p30"/>
          <p:cNvCxnSpPr/>
          <p:nvPr/>
        </p:nvCxnSpPr>
        <p:spPr>
          <a:xfrm rot="10800000">
            <a:off x="591538" y="-27300"/>
            <a:ext cx="0" cy="369300"/>
          </a:xfrm>
          <a:prstGeom prst="straightConnector1">
            <a:avLst/>
          </a:prstGeom>
          <a:noFill/>
          <a:ln cap="flat" cmpd="sng" w="28575">
            <a:solidFill>
              <a:schemeClr val="lt2"/>
            </a:solidFill>
            <a:prstDash val="solid"/>
            <a:round/>
            <a:headEnd len="med" w="med" type="none"/>
            <a:tailEnd len="med" w="med" type="none"/>
          </a:ln>
        </p:spPr>
      </p:cxnSp>
      <p:sp>
        <p:nvSpPr>
          <p:cNvPr id="1059" name="Google Shape;1059;p30"/>
          <p:cNvSpPr/>
          <p:nvPr/>
        </p:nvSpPr>
        <p:spPr>
          <a:xfrm>
            <a:off x="0" y="4689422"/>
            <a:ext cx="9192600" cy="4710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1" name="Shape 31"/>
        <p:cNvGrpSpPr/>
        <p:nvPr/>
      </p:nvGrpSpPr>
      <p:grpSpPr>
        <a:xfrm>
          <a:off x="0" y="0"/>
          <a:ext cx="0" cy="0"/>
          <a:chOff x="0" y="0"/>
          <a:chExt cx="0" cy="0"/>
        </a:xfrm>
      </p:grpSpPr>
      <p:sp>
        <p:nvSpPr>
          <p:cNvPr id="32" name="Google Shape;32;p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3" name="Google Shape;33;p4"/>
          <p:cNvSpPr txBox="1"/>
          <p:nvPr>
            <p:ph idx="1" type="body"/>
          </p:nvPr>
        </p:nvSpPr>
        <p:spPr>
          <a:xfrm>
            <a:off x="720000" y="1139551"/>
            <a:ext cx="7704000" cy="3711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Font typeface="Nunito Light"/>
              <a:buChar char="●"/>
              <a:defRPr/>
            </a:lvl1pPr>
            <a:lvl2pPr indent="-317500" lvl="1" marL="914400" rtl="0">
              <a:lnSpc>
                <a:spcPct val="100000"/>
              </a:lnSpc>
              <a:spcBef>
                <a:spcPts val="0"/>
              </a:spcBef>
              <a:spcAft>
                <a:spcPts val="0"/>
              </a:spcAft>
              <a:buSzPts val="1400"/>
              <a:buFont typeface="Nunito Light"/>
              <a:buChar char="○"/>
              <a:defRPr/>
            </a:lvl2pPr>
            <a:lvl3pPr indent="-317500" lvl="2" marL="1371600" rtl="0">
              <a:lnSpc>
                <a:spcPct val="100000"/>
              </a:lnSpc>
              <a:spcBef>
                <a:spcPts val="0"/>
              </a:spcBef>
              <a:spcAft>
                <a:spcPts val="0"/>
              </a:spcAft>
              <a:buSzPts val="1400"/>
              <a:buFont typeface="Nunito Light"/>
              <a:buChar char="■"/>
              <a:defRPr/>
            </a:lvl3pPr>
            <a:lvl4pPr indent="-317500" lvl="3" marL="1828800" rtl="0">
              <a:lnSpc>
                <a:spcPct val="100000"/>
              </a:lnSpc>
              <a:spcBef>
                <a:spcPts val="0"/>
              </a:spcBef>
              <a:spcAft>
                <a:spcPts val="0"/>
              </a:spcAft>
              <a:buSzPts val="1400"/>
              <a:buFont typeface="Nunito Light"/>
              <a:buChar char="●"/>
              <a:defRPr/>
            </a:lvl4pPr>
            <a:lvl5pPr indent="-317500" lvl="4" marL="2286000" rtl="0">
              <a:lnSpc>
                <a:spcPct val="100000"/>
              </a:lnSpc>
              <a:spcBef>
                <a:spcPts val="0"/>
              </a:spcBef>
              <a:spcAft>
                <a:spcPts val="0"/>
              </a:spcAft>
              <a:buSzPts val="1400"/>
              <a:buFont typeface="Nunito Light"/>
              <a:buChar char="○"/>
              <a:defRPr/>
            </a:lvl5pPr>
            <a:lvl6pPr indent="-317500" lvl="5" marL="2743200" rtl="0">
              <a:lnSpc>
                <a:spcPct val="100000"/>
              </a:lnSpc>
              <a:spcBef>
                <a:spcPts val="0"/>
              </a:spcBef>
              <a:spcAft>
                <a:spcPts val="0"/>
              </a:spcAft>
              <a:buSzPts val="1400"/>
              <a:buFont typeface="Nunito Light"/>
              <a:buChar char="■"/>
              <a:defRPr/>
            </a:lvl6pPr>
            <a:lvl7pPr indent="-317500" lvl="6" marL="3200400" rtl="0">
              <a:lnSpc>
                <a:spcPct val="100000"/>
              </a:lnSpc>
              <a:spcBef>
                <a:spcPts val="0"/>
              </a:spcBef>
              <a:spcAft>
                <a:spcPts val="0"/>
              </a:spcAft>
              <a:buSzPts val="1400"/>
              <a:buFont typeface="Nunito Light"/>
              <a:buChar char="●"/>
              <a:defRPr/>
            </a:lvl7pPr>
            <a:lvl8pPr indent="-317500" lvl="7" marL="3657600" rtl="0">
              <a:lnSpc>
                <a:spcPct val="100000"/>
              </a:lnSpc>
              <a:spcBef>
                <a:spcPts val="0"/>
              </a:spcBef>
              <a:spcAft>
                <a:spcPts val="0"/>
              </a:spcAft>
              <a:buSzPts val="1400"/>
              <a:buFont typeface="Nunito Light"/>
              <a:buChar char="○"/>
              <a:defRPr/>
            </a:lvl8pPr>
            <a:lvl9pPr indent="-317500" lvl="8" marL="4114800" rtl="0">
              <a:lnSpc>
                <a:spcPct val="100000"/>
              </a:lnSpc>
              <a:spcBef>
                <a:spcPts val="0"/>
              </a:spcBef>
              <a:spcAft>
                <a:spcPts val="0"/>
              </a:spcAft>
              <a:buSzPts val="1400"/>
              <a:buFont typeface="Nunito Light"/>
              <a:buChar char="■"/>
              <a:defRPr/>
            </a:lvl9pPr>
          </a:lstStyle>
          <a:p/>
        </p:txBody>
      </p:sp>
      <p:sp>
        <p:nvSpPr>
          <p:cNvPr id="34" name="Google Shape;34;p4"/>
          <p:cNvSpPr/>
          <p:nvPr/>
        </p:nvSpPr>
        <p:spPr>
          <a:xfrm>
            <a:off x="335150" y="-47875"/>
            <a:ext cx="8501825" cy="4934875"/>
          </a:xfrm>
          <a:custGeom>
            <a:rect b="b" l="l" r="r" t="t"/>
            <a:pathLst>
              <a:path extrusionOk="0" h="197395" w="340073">
                <a:moveTo>
                  <a:pt x="0" y="0"/>
                </a:moveTo>
                <a:lnTo>
                  <a:pt x="0" y="178107"/>
                </a:lnTo>
                <a:lnTo>
                  <a:pt x="19288" y="197395"/>
                </a:lnTo>
                <a:lnTo>
                  <a:pt x="340073" y="197395"/>
                </a:lnTo>
                <a:lnTo>
                  <a:pt x="340073" y="1641"/>
                </a:lnTo>
              </a:path>
            </a:pathLst>
          </a:custGeom>
          <a:noFill/>
          <a:ln cap="flat" cmpd="sng" w="28575">
            <a:solidFill>
              <a:schemeClr val="lt2"/>
            </a:solidFill>
            <a:prstDash val="solid"/>
            <a:round/>
            <a:headEnd len="med" w="med" type="none"/>
            <a:tailEnd len="med" w="med" type="none"/>
          </a:ln>
        </p:spPr>
      </p:sp>
      <p:cxnSp>
        <p:nvCxnSpPr>
          <p:cNvPr id="35" name="Google Shape;35;p4"/>
          <p:cNvCxnSpPr/>
          <p:nvPr/>
        </p:nvCxnSpPr>
        <p:spPr>
          <a:xfrm rot="10800000">
            <a:off x="-6975" y="1019125"/>
            <a:ext cx="355800" cy="0"/>
          </a:xfrm>
          <a:prstGeom prst="straightConnector1">
            <a:avLst/>
          </a:prstGeom>
          <a:noFill/>
          <a:ln cap="flat" cmpd="sng" w="28575">
            <a:solidFill>
              <a:schemeClr val="lt2"/>
            </a:solidFill>
            <a:prstDash val="solid"/>
            <a:round/>
            <a:headEnd len="med" w="med" type="none"/>
            <a:tailEnd len="med" w="med" type="none"/>
          </a:ln>
        </p:spPr>
      </p:cxnSp>
      <p:cxnSp>
        <p:nvCxnSpPr>
          <p:cNvPr id="36" name="Google Shape;36;p4"/>
          <p:cNvCxnSpPr/>
          <p:nvPr/>
        </p:nvCxnSpPr>
        <p:spPr>
          <a:xfrm rot="10800000">
            <a:off x="-6975" y="1224308"/>
            <a:ext cx="355800" cy="0"/>
          </a:xfrm>
          <a:prstGeom prst="straightConnector1">
            <a:avLst/>
          </a:prstGeom>
          <a:noFill/>
          <a:ln cap="flat" cmpd="sng" w="28575">
            <a:solidFill>
              <a:schemeClr val="lt2"/>
            </a:solidFill>
            <a:prstDash val="solid"/>
            <a:round/>
            <a:headEnd len="med" w="med" type="none"/>
            <a:tailEnd len="med" w="med" type="none"/>
          </a:ln>
        </p:spPr>
      </p:cxnSp>
      <p:cxnSp>
        <p:nvCxnSpPr>
          <p:cNvPr id="37" name="Google Shape;37;p4"/>
          <p:cNvCxnSpPr/>
          <p:nvPr/>
        </p:nvCxnSpPr>
        <p:spPr>
          <a:xfrm rot="10800000">
            <a:off x="-6975" y="1429492"/>
            <a:ext cx="355800" cy="0"/>
          </a:xfrm>
          <a:prstGeom prst="straightConnector1">
            <a:avLst/>
          </a:prstGeom>
          <a:noFill/>
          <a:ln cap="flat" cmpd="sng" w="28575">
            <a:solidFill>
              <a:schemeClr val="lt2"/>
            </a:solidFill>
            <a:prstDash val="solid"/>
            <a:round/>
            <a:headEnd len="med" w="med" type="none"/>
            <a:tailEnd len="med" w="med" type="none"/>
          </a:ln>
        </p:spPr>
      </p:cxnSp>
      <p:cxnSp>
        <p:nvCxnSpPr>
          <p:cNvPr id="38" name="Google Shape;38;p4"/>
          <p:cNvCxnSpPr/>
          <p:nvPr/>
        </p:nvCxnSpPr>
        <p:spPr>
          <a:xfrm rot="10800000">
            <a:off x="-6975" y="1634675"/>
            <a:ext cx="355800" cy="0"/>
          </a:xfrm>
          <a:prstGeom prst="straightConnector1">
            <a:avLst/>
          </a:prstGeom>
          <a:noFill/>
          <a:ln cap="flat" cmpd="sng" w="28575">
            <a:solidFill>
              <a:schemeClr val="lt2"/>
            </a:solidFill>
            <a:prstDash val="solid"/>
            <a:round/>
            <a:headEnd len="med" w="med" type="none"/>
            <a:tailEnd len="med" w="med" type="none"/>
          </a:ln>
        </p:spPr>
      </p:cxnSp>
      <p:cxnSp>
        <p:nvCxnSpPr>
          <p:cNvPr id="39" name="Google Shape;39;p4"/>
          <p:cNvCxnSpPr/>
          <p:nvPr/>
        </p:nvCxnSpPr>
        <p:spPr>
          <a:xfrm rot="10800000">
            <a:off x="-6975" y="3802875"/>
            <a:ext cx="355800" cy="0"/>
          </a:xfrm>
          <a:prstGeom prst="straightConnector1">
            <a:avLst/>
          </a:prstGeom>
          <a:noFill/>
          <a:ln cap="flat" cmpd="sng" w="28575">
            <a:solidFill>
              <a:schemeClr val="lt2"/>
            </a:solidFill>
            <a:prstDash val="solid"/>
            <a:round/>
            <a:headEnd len="med" w="med" type="none"/>
            <a:tailEnd len="med" w="med" type="none"/>
          </a:ln>
        </p:spPr>
      </p:cxnSp>
      <p:sp>
        <p:nvSpPr>
          <p:cNvPr id="40" name="Google Shape;40;p4"/>
          <p:cNvSpPr/>
          <p:nvPr/>
        </p:nvSpPr>
        <p:spPr>
          <a:xfrm>
            <a:off x="280475" y="3751575"/>
            <a:ext cx="102600" cy="102600"/>
          </a:xfrm>
          <a:prstGeom prst="ellipse">
            <a:avLst/>
          </a:prstGeom>
          <a:solidFill>
            <a:schemeClr val="lt1"/>
          </a:solidFill>
          <a:ln cap="flat" cmpd="sng" w="285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CUSTOM_8_1">
    <p:spTree>
      <p:nvGrpSpPr>
        <p:cNvPr id="1060" name="Shape 1060"/>
        <p:cNvGrpSpPr/>
        <p:nvPr/>
      </p:nvGrpSpPr>
      <p:grpSpPr>
        <a:xfrm>
          <a:off x="0" y="0"/>
          <a:ext cx="0" cy="0"/>
          <a:chOff x="0" y="0"/>
          <a:chExt cx="0" cy="0"/>
        </a:xfrm>
      </p:grpSpPr>
      <p:sp>
        <p:nvSpPr>
          <p:cNvPr id="1061" name="Google Shape;1061;p31"/>
          <p:cNvSpPr txBox="1"/>
          <p:nvPr>
            <p:ph hasCustomPrompt="1" type="title"/>
          </p:nvPr>
        </p:nvSpPr>
        <p:spPr>
          <a:xfrm>
            <a:off x="1325650" y="2038350"/>
            <a:ext cx="1398900" cy="406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3000">
                <a:solidFill>
                  <a:schemeClr val="accent3"/>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062" name="Google Shape;1062;p31"/>
          <p:cNvSpPr txBox="1"/>
          <p:nvPr>
            <p:ph idx="1" type="subTitle"/>
          </p:nvPr>
        </p:nvSpPr>
        <p:spPr>
          <a:xfrm>
            <a:off x="888400" y="3552975"/>
            <a:ext cx="2273400" cy="881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Font typeface="PT Sans"/>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Font typeface="PT Sans"/>
              <a:buNone/>
              <a:defRPr sz="2100">
                <a:latin typeface="PT Sans"/>
                <a:ea typeface="PT Sans"/>
                <a:cs typeface="PT Sans"/>
                <a:sym typeface="PT Sans"/>
              </a:defRPr>
            </a:lvl4pPr>
            <a:lvl5pPr lvl="4" rtl="0" algn="ctr">
              <a:lnSpc>
                <a:spcPct val="100000"/>
              </a:lnSpc>
              <a:spcBef>
                <a:spcPts val="0"/>
              </a:spcBef>
              <a:spcAft>
                <a:spcPts val="0"/>
              </a:spcAft>
              <a:buSzPts val="2100"/>
              <a:buFont typeface="PT Sans"/>
              <a:buNone/>
              <a:defRPr sz="2100">
                <a:latin typeface="PT Sans"/>
                <a:ea typeface="PT Sans"/>
                <a:cs typeface="PT Sans"/>
                <a:sym typeface="PT Sans"/>
              </a:defRPr>
            </a:lvl5pPr>
            <a:lvl6pPr lvl="5" rtl="0" algn="ctr">
              <a:lnSpc>
                <a:spcPct val="100000"/>
              </a:lnSpc>
              <a:spcBef>
                <a:spcPts val="0"/>
              </a:spcBef>
              <a:spcAft>
                <a:spcPts val="0"/>
              </a:spcAft>
              <a:buSzPts val="2100"/>
              <a:buFont typeface="PT Sans"/>
              <a:buNone/>
              <a:defRPr sz="2100">
                <a:latin typeface="PT Sans"/>
                <a:ea typeface="PT Sans"/>
                <a:cs typeface="PT Sans"/>
                <a:sym typeface="PT Sans"/>
              </a:defRPr>
            </a:lvl6pPr>
            <a:lvl7pPr lvl="6" rtl="0" algn="ctr">
              <a:lnSpc>
                <a:spcPct val="100000"/>
              </a:lnSpc>
              <a:spcBef>
                <a:spcPts val="0"/>
              </a:spcBef>
              <a:spcAft>
                <a:spcPts val="0"/>
              </a:spcAft>
              <a:buSzPts val="2100"/>
              <a:buFont typeface="PT Sans"/>
              <a:buNone/>
              <a:defRPr sz="2100">
                <a:latin typeface="PT Sans"/>
                <a:ea typeface="PT Sans"/>
                <a:cs typeface="PT Sans"/>
                <a:sym typeface="PT Sans"/>
              </a:defRPr>
            </a:lvl7pPr>
            <a:lvl8pPr lvl="7" rtl="0" algn="ctr">
              <a:lnSpc>
                <a:spcPct val="100000"/>
              </a:lnSpc>
              <a:spcBef>
                <a:spcPts val="0"/>
              </a:spcBef>
              <a:spcAft>
                <a:spcPts val="0"/>
              </a:spcAft>
              <a:buSzPts val="2100"/>
              <a:buFont typeface="PT Sans"/>
              <a:buNone/>
              <a:defRPr sz="2100">
                <a:latin typeface="PT Sans"/>
                <a:ea typeface="PT Sans"/>
                <a:cs typeface="PT Sans"/>
                <a:sym typeface="PT Sans"/>
              </a:defRPr>
            </a:lvl8pPr>
            <a:lvl9pPr lvl="8" rtl="0" algn="ctr">
              <a:lnSpc>
                <a:spcPct val="100000"/>
              </a:lnSpc>
              <a:spcBef>
                <a:spcPts val="0"/>
              </a:spcBef>
              <a:spcAft>
                <a:spcPts val="0"/>
              </a:spcAft>
              <a:buSzPts val="2100"/>
              <a:buFont typeface="PT Sans"/>
              <a:buNone/>
              <a:defRPr sz="2100">
                <a:latin typeface="PT Sans"/>
                <a:ea typeface="PT Sans"/>
                <a:cs typeface="PT Sans"/>
                <a:sym typeface="PT Sans"/>
              </a:defRPr>
            </a:lvl9pPr>
          </a:lstStyle>
          <a:p/>
        </p:txBody>
      </p:sp>
      <p:sp>
        <p:nvSpPr>
          <p:cNvPr id="1063" name="Google Shape;1063;p31"/>
          <p:cNvSpPr txBox="1"/>
          <p:nvPr>
            <p:ph idx="2" type="subTitle"/>
          </p:nvPr>
        </p:nvSpPr>
        <p:spPr>
          <a:xfrm>
            <a:off x="888400" y="3132150"/>
            <a:ext cx="2273400" cy="5055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1"/>
              </a:buClr>
              <a:buSzPts val="2400"/>
              <a:buFont typeface="Bebas Neue"/>
              <a:buNone/>
              <a:defRPr sz="2200">
                <a:solidFill>
                  <a:schemeClr val="dk1"/>
                </a:solidFill>
                <a:latin typeface="Albert Sans SemiBold"/>
                <a:ea typeface="Albert Sans SemiBold"/>
                <a:cs typeface="Albert Sans SemiBold"/>
                <a:sym typeface="Albert Sans SemiBold"/>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064" name="Google Shape;1064;p31"/>
          <p:cNvSpPr txBox="1"/>
          <p:nvPr>
            <p:ph hasCustomPrompt="1" idx="3" type="title"/>
          </p:nvPr>
        </p:nvSpPr>
        <p:spPr>
          <a:xfrm>
            <a:off x="3873100" y="2038350"/>
            <a:ext cx="1397700" cy="406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3000">
                <a:solidFill>
                  <a:schemeClr val="accent3"/>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065" name="Google Shape;1065;p31"/>
          <p:cNvSpPr txBox="1"/>
          <p:nvPr>
            <p:ph idx="4" type="subTitle"/>
          </p:nvPr>
        </p:nvSpPr>
        <p:spPr>
          <a:xfrm>
            <a:off x="3435300" y="3552975"/>
            <a:ext cx="2273400" cy="881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Font typeface="PT Sans"/>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Font typeface="PT Sans"/>
              <a:buNone/>
              <a:defRPr sz="2100">
                <a:latin typeface="PT Sans"/>
                <a:ea typeface="PT Sans"/>
                <a:cs typeface="PT Sans"/>
                <a:sym typeface="PT Sans"/>
              </a:defRPr>
            </a:lvl4pPr>
            <a:lvl5pPr lvl="4" rtl="0" algn="ctr">
              <a:lnSpc>
                <a:spcPct val="100000"/>
              </a:lnSpc>
              <a:spcBef>
                <a:spcPts val="0"/>
              </a:spcBef>
              <a:spcAft>
                <a:spcPts val="0"/>
              </a:spcAft>
              <a:buSzPts val="2100"/>
              <a:buFont typeface="PT Sans"/>
              <a:buNone/>
              <a:defRPr sz="2100">
                <a:latin typeface="PT Sans"/>
                <a:ea typeface="PT Sans"/>
                <a:cs typeface="PT Sans"/>
                <a:sym typeface="PT Sans"/>
              </a:defRPr>
            </a:lvl5pPr>
            <a:lvl6pPr lvl="5" rtl="0" algn="ctr">
              <a:lnSpc>
                <a:spcPct val="100000"/>
              </a:lnSpc>
              <a:spcBef>
                <a:spcPts val="0"/>
              </a:spcBef>
              <a:spcAft>
                <a:spcPts val="0"/>
              </a:spcAft>
              <a:buSzPts val="2100"/>
              <a:buFont typeface="PT Sans"/>
              <a:buNone/>
              <a:defRPr sz="2100">
                <a:latin typeface="PT Sans"/>
                <a:ea typeface="PT Sans"/>
                <a:cs typeface="PT Sans"/>
                <a:sym typeface="PT Sans"/>
              </a:defRPr>
            </a:lvl6pPr>
            <a:lvl7pPr lvl="6" rtl="0" algn="ctr">
              <a:lnSpc>
                <a:spcPct val="100000"/>
              </a:lnSpc>
              <a:spcBef>
                <a:spcPts val="0"/>
              </a:spcBef>
              <a:spcAft>
                <a:spcPts val="0"/>
              </a:spcAft>
              <a:buSzPts val="2100"/>
              <a:buFont typeface="PT Sans"/>
              <a:buNone/>
              <a:defRPr sz="2100">
                <a:latin typeface="PT Sans"/>
                <a:ea typeface="PT Sans"/>
                <a:cs typeface="PT Sans"/>
                <a:sym typeface="PT Sans"/>
              </a:defRPr>
            </a:lvl7pPr>
            <a:lvl8pPr lvl="7" rtl="0" algn="ctr">
              <a:lnSpc>
                <a:spcPct val="100000"/>
              </a:lnSpc>
              <a:spcBef>
                <a:spcPts val="0"/>
              </a:spcBef>
              <a:spcAft>
                <a:spcPts val="0"/>
              </a:spcAft>
              <a:buSzPts val="2100"/>
              <a:buFont typeface="PT Sans"/>
              <a:buNone/>
              <a:defRPr sz="2100">
                <a:latin typeface="PT Sans"/>
                <a:ea typeface="PT Sans"/>
                <a:cs typeface="PT Sans"/>
                <a:sym typeface="PT Sans"/>
              </a:defRPr>
            </a:lvl8pPr>
            <a:lvl9pPr lvl="8" rtl="0" algn="ctr">
              <a:lnSpc>
                <a:spcPct val="100000"/>
              </a:lnSpc>
              <a:spcBef>
                <a:spcPts val="0"/>
              </a:spcBef>
              <a:spcAft>
                <a:spcPts val="0"/>
              </a:spcAft>
              <a:buSzPts val="2100"/>
              <a:buFont typeface="PT Sans"/>
              <a:buNone/>
              <a:defRPr sz="2100">
                <a:latin typeface="PT Sans"/>
                <a:ea typeface="PT Sans"/>
                <a:cs typeface="PT Sans"/>
                <a:sym typeface="PT Sans"/>
              </a:defRPr>
            </a:lvl9pPr>
          </a:lstStyle>
          <a:p/>
        </p:txBody>
      </p:sp>
      <p:sp>
        <p:nvSpPr>
          <p:cNvPr id="1066" name="Google Shape;1066;p31"/>
          <p:cNvSpPr txBox="1"/>
          <p:nvPr>
            <p:ph idx="5" type="subTitle"/>
          </p:nvPr>
        </p:nvSpPr>
        <p:spPr>
          <a:xfrm>
            <a:off x="3435300" y="3132150"/>
            <a:ext cx="2273400" cy="5055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1"/>
              </a:buClr>
              <a:buSzPts val="2400"/>
              <a:buFont typeface="Bebas Neue"/>
              <a:buNone/>
              <a:defRPr sz="2200">
                <a:solidFill>
                  <a:schemeClr val="dk1"/>
                </a:solidFill>
                <a:latin typeface="Albert Sans SemiBold"/>
                <a:ea typeface="Albert Sans SemiBold"/>
                <a:cs typeface="Albert Sans SemiBold"/>
                <a:sym typeface="Albert Sans SemiBold"/>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067" name="Google Shape;1067;p31"/>
          <p:cNvSpPr txBox="1"/>
          <p:nvPr>
            <p:ph hasCustomPrompt="1" idx="6" type="title"/>
          </p:nvPr>
        </p:nvSpPr>
        <p:spPr>
          <a:xfrm>
            <a:off x="6419450" y="2038350"/>
            <a:ext cx="1397700" cy="406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3000">
                <a:solidFill>
                  <a:schemeClr val="accent3"/>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068" name="Google Shape;1068;p31"/>
          <p:cNvSpPr txBox="1"/>
          <p:nvPr>
            <p:ph idx="7" type="subTitle"/>
          </p:nvPr>
        </p:nvSpPr>
        <p:spPr>
          <a:xfrm>
            <a:off x="5982200" y="3552975"/>
            <a:ext cx="2273400" cy="881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Font typeface="PT Sans"/>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Font typeface="PT Sans"/>
              <a:buNone/>
              <a:defRPr sz="2100">
                <a:latin typeface="PT Sans"/>
                <a:ea typeface="PT Sans"/>
                <a:cs typeface="PT Sans"/>
                <a:sym typeface="PT Sans"/>
              </a:defRPr>
            </a:lvl4pPr>
            <a:lvl5pPr lvl="4" rtl="0" algn="ctr">
              <a:lnSpc>
                <a:spcPct val="100000"/>
              </a:lnSpc>
              <a:spcBef>
                <a:spcPts val="0"/>
              </a:spcBef>
              <a:spcAft>
                <a:spcPts val="0"/>
              </a:spcAft>
              <a:buSzPts val="2100"/>
              <a:buFont typeface="PT Sans"/>
              <a:buNone/>
              <a:defRPr sz="2100">
                <a:latin typeface="PT Sans"/>
                <a:ea typeface="PT Sans"/>
                <a:cs typeface="PT Sans"/>
                <a:sym typeface="PT Sans"/>
              </a:defRPr>
            </a:lvl5pPr>
            <a:lvl6pPr lvl="5" rtl="0" algn="ctr">
              <a:lnSpc>
                <a:spcPct val="100000"/>
              </a:lnSpc>
              <a:spcBef>
                <a:spcPts val="0"/>
              </a:spcBef>
              <a:spcAft>
                <a:spcPts val="0"/>
              </a:spcAft>
              <a:buSzPts val="2100"/>
              <a:buFont typeface="PT Sans"/>
              <a:buNone/>
              <a:defRPr sz="2100">
                <a:latin typeface="PT Sans"/>
                <a:ea typeface="PT Sans"/>
                <a:cs typeface="PT Sans"/>
                <a:sym typeface="PT Sans"/>
              </a:defRPr>
            </a:lvl6pPr>
            <a:lvl7pPr lvl="6" rtl="0" algn="ctr">
              <a:lnSpc>
                <a:spcPct val="100000"/>
              </a:lnSpc>
              <a:spcBef>
                <a:spcPts val="0"/>
              </a:spcBef>
              <a:spcAft>
                <a:spcPts val="0"/>
              </a:spcAft>
              <a:buSzPts val="2100"/>
              <a:buFont typeface="PT Sans"/>
              <a:buNone/>
              <a:defRPr sz="2100">
                <a:latin typeface="PT Sans"/>
                <a:ea typeface="PT Sans"/>
                <a:cs typeface="PT Sans"/>
                <a:sym typeface="PT Sans"/>
              </a:defRPr>
            </a:lvl7pPr>
            <a:lvl8pPr lvl="7" rtl="0" algn="ctr">
              <a:lnSpc>
                <a:spcPct val="100000"/>
              </a:lnSpc>
              <a:spcBef>
                <a:spcPts val="0"/>
              </a:spcBef>
              <a:spcAft>
                <a:spcPts val="0"/>
              </a:spcAft>
              <a:buSzPts val="2100"/>
              <a:buFont typeface="PT Sans"/>
              <a:buNone/>
              <a:defRPr sz="2100">
                <a:latin typeface="PT Sans"/>
                <a:ea typeface="PT Sans"/>
                <a:cs typeface="PT Sans"/>
                <a:sym typeface="PT Sans"/>
              </a:defRPr>
            </a:lvl8pPr>
            <a:lvl9pPr lvl="8" rtl="0" algn="ctr">
              <a:lnSpc>
                <a:spcPct val="100000"/>
              </a:lnSpc>
              <a:spcBef>
                <a:spcPts val="0"/>
              </a:spcBef>
              <a:spcAft>
                <a:spcPts val="0"/>
              </a:spcAft>
              <a:buSzPts val="2100"/>
              <a:buFont typeface="PT Sans"/>
              <a:buNone/>
              <a:defRPr sz="2100">
                <a:latin typeface="PT Sans"/>
                <a:ea typeface="PT Sans"/>
                <a:cs typeface="PT Sans"/>
                <a:sym typeface="PT Sans"/>
              </a:defRPr>
            </a:lvl9pPr>
          </a:lstStyle>
          <a:p/>
        </p:txBody>
      </p:sp>
      <p:sp>
        <p:nvSpPr>
          <p:cNvPr id="1069" name="Google Shape;1069;p31"/>
          <p:cNvSpPr txBox="1"/>
          <p:nvPr>
            <p:ph idx="8" type="subTitle"/>
          </p:nvPr>
        </p:nvSpPr>
        <p:spPr>
          <a:xfrm>
            <a:off x="5982200" y="3132150"/>
            <a:ext cx="2273400" cy="5055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1"/>
              </a:buClr>
              <a:buSzPts val="2400"/>
              <a:buFont typeface="Bebas Neue"/>
              <a:buNone/>
              <a:defRPr sz="2200">
                <a:solidFill>
                  <a:schemeClr val="dk1"/>
                </a:solidFill>
                <a:latin typeface="Albert Sans SemiBold"/>
                <a:ea typeface="Albert Sans SemiBold"/>
                <a:cs typeface="Albert Sans SemiBold"/>
                <a:sym typeface="Albert Sans SemiBold"/>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070" name="Google Shape;1070;p31"/>
          <p:cNvSpPr txBox="1"/>
          <p:nvPr>
            <p:ph idx="9"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071" name="Google Shape;1071;p31"/>
          <p:cNvSpPr/>
          <p:nvPr/>
        </p:nvSpPr>
        <p:spPr>
          <a:xfrm>
            <a:off x="-266750" y="-54725"/>
            <a:ext cx="649775" cy="2679800"/>
          </a:xfrm>
          <a:custGeom>
            <a:rect b="b" l="l" r="r" t="t"/>
            <a:pathLst>
              <a:path extrusionOk="0" h="107192" w="25991">
                <a:moveTo>
                  <a:pt x="25991" y="0"/>
                </a:moveTo>
                <a:lnTo>
                  <a:pt x="25991" y="94880"/>
                </a:lnTo>
                <a:lnTo>
                  <a:pt x="14637" y="106234"/>
                </a:lnTo>
                <a:lnTo>
                  <a:pt x="4925" y="106234"/>
                </a:lnTo>
                <a:lnTo>
                  <a:pt x="0" y="107192"/>
                </a:lnTo>
              </a:path>
            </a:pathLst>
          </a:custGeom>
          <a:noFill/>
          <a:ln cap="flat" cmpd="sng" w="28575">
            <a:solidFill>
              <a:schemeClr val="lt2"/>
            </a:solidFill>
            <a:prstDash val="solid"/>
            <a:round/>
            <a:headEnd len="med" w="med" type="none"/>
            <a:tailEnd len="med" w="med" type="none"/>
          </a:ln>
        </p:spPr>
      </p:sp>
      <p:sp>
        <p:nvSpPr>
          <p:cNvPr id="1072" name="Google Shape;1072;p31"/>
          <p:cNvSpPr/>
          <p:nvPr/>
        </p:nvSpPr>
        <p:spPr>
          <a:xfrm>
            <a:off x="328350" y="488200"/>
            <a:ext cx="102600" cy="102600"/>
          </a:xfrm>
          <a:prstGeom prst="ellipse">
            <a:avLst/>
          </a:prstGeom>
          <a:solidFill>
            <a:schemeClr val="lt1"/>
          </a:solidFill>
          <a:ln cap="flat" cmpd="sng" w="285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31"/>
          <p:cNvSpPr/>
          <p:nvPr/>
        </p:nvSpPr>
        <p:spPr>
          <a:xfrm>
            <a:off x="328350" y="843875"/>
            <a:ext cx="102600" cy="102600"/>
          </a:xfrm>
          <a:prstGeom prst="ellipse">
            <a:avLst/>
          </a:prstGeom>
          <a:solidFill>
            <a:schemeClr val="lt1"/>
          </a:solidFill>
          <a:ln cap="flat" cmpd="sng" w="285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31"/>
          <p:cNvSpPr/>
          <p:nvPr/>
        </p:nvSpPr>
        <p:spPr>
          <a:xfrm>
            <a:off x="328350" y="1199550"/>
            <a:ext cx="102600" cy="102600"/>
          </a:xfrm>
          <a:prstGeom prst="ellipse">
            <a:avLst/>
          </a:prstGeom>
          <a:solidFill>
            <a:schemeClr val="lt1"/>
          </a:solidFill>
          <a:ln cap="flat" cmpd="sng" w="285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31"/>
          <p:cNvSpPr/>
          <p:nvPr/>
        </p:nvSpPr>
        <p:spPr>
          <a:xfrm>
            <a:off x="4856225" y="4863075"/>
            <a:ext cx="4356925" cy="328300"/>
          </a:xfrm>
          <a:custGeom>
            <a:rect b="b" l="l" r="r" t="t"/>
            <a:pathLst>
              <a:path extrusionOk="0" h="13132" w="174277">
                <a:moveTo>
                  <a:pt x="174277" y="0"/>
                </a:moveTo>
                <a:lnTo>
                  <a:pt x="0" y="0"/>
                </a:lnTo>
                <a:lnTo>
                  <a:pt x="0" y="13132"/>
                </a:lnTo>
              </a:path>
            </a:pathLst>
          </a:custGeom>
          <a:noFill/>
          <a:ln cap="flat" cmpd="sng" w="28575">
            <a:solidFill>
              <a:schemeClr val="lt2"/>
            </a:solidFill>
            <a:prstDash val="solid"/>
            <a:round/>
            <a:headEnd len="med" w="med" type="none"/>
            <a:tailEnd len="med" w="med" type="none"/>
          </a:ln>
        </p:spPr>
      </p:sp>
      <p:sp>
        <p:nvSpPr>
          <p:cNvPr id="1076" name="Google Shape;1076;p31"/>
          <p:cNvSpPr/>
          <p:nvPr/>
        </p:nvSpPr>
        <p:spPr>
          <a:xfrm>
            <a:off x="4804405" y="4814525"/>
            <a:ext cx="102600" cy="102600"/>
          </a:xfrm>
          <a:prstGeom prst="ellipse">
            <a:avLst/>
          </a:prstGeom>
          <a:solidFill>
            <a:schemeClr val="lt1"/>
          </a:solidFill>
          <a:ln cap="flat" cmpd="sng" w="285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31"/>
          <p:cNvSpPr/>
          <p:nvPr/>
        </p:nvSpPr>
        <p:spPr>
          <a:xfrm>
            <a:off x="5226155" y="4814525"/>
            <a:ext cx="102600" cy="102600"/>
          </a:xfrm>
          <a:prstGeom prst="ellipse">
            <a:avLst/>
          </a:prstGeom>
          <a:solidFill>
            <a:schemeClr val="lt1"/>
          </a:solidFill>
          <a:ln cap="flat" cmpd="sng" w="285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31"/>
          <p:cNvSpPr/>
          <p:nvPr/>
        </p:nvSpPr>
        <p:spPr>
          <a:xfrm>
            <a:off x="5647905" y="4814525"/>
            <a:ext cx="102600" cy="102600"/>
          </a:xfrm>
          <a:prstGeom prst="ellipse">
            <a:avLst/>
          </a:prstGeom>
          <a:solidFill>
            <a:schemeClr val="lt1"/>
          </a:solidFill>
          <a:ln cap="flat" cmpd="sng" w="285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_1">
    <p:spTree>
      <p:nvGrpSpPr>
        <p:cNvPr id="1079" name="Shape 1079"/>
        <p:cNvGrpSpPr/>
        <p:nvPr/>
      </p:nvGrpSpPr>
      <p:grpSpPr>
        <a:xfrm>
          <a:off x="0" y="0"/>
          <a:ext cx="0" cy="0"/>
          <a:chOff x="0" y="0"/>
          <a:chExt cx="0" cy="0"/>
        </a:xfrm>
      </p:grpSpPr>
      <p:sp>
        <p:nvSpPr>
          <p:cNvPr id="1080" name="Google Shape;1080;p32"/>
          <p:cNvSpPr txBox="1"/>
          <p:nvPr>
            <p:ph type="title"/>
          </p:nvPr>
        </p:nvSpPr>
        <p:spPr>
          <a:xfrm>
            <a:off x="713263" y="539500"/>
            <a:ext cx="4448100" cy="1058700"/>
          </a:xfrm>
          <a:prstGeom prst="rect">
            <a:avLst/>
          </a:prstGeom>
        </p:spPr>
        <p:txBody>
          <a:bodyPr anchorCtr="0" anchor="b" bIns="91425" lIns="91425" spcFirstLastPara="1" rIns="91425" wrap="square" tIns="91425">
            <a:noAutofit/>
          </a:bodyPr>
          <a:lstStyle>
            <a:lvl1pPr lvl="0" rtl="0">
              <a:spcBef>
                <a:spcPts val="0"/>
              </a:spcBef>
              <a:spcAft>
                <a:spcPts val="0"/>
              </a:spcAft>
              <a:buSzPts val="3500"/>
              <a:buNone/>
              <a:defRPr sz="6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081" name="Google Shape;1081;p32"/>
          <p:cNvSpPr txBox="1"/>
          <p:nvPr>
            <p:ph idx="1" type="subTitle"/>
          </p:nvPr>
        </p:nvSpPr>
        <p:spPr>
          <a:xfrm>
            <a:off x="713225" y="1474825"/>
            <a:ext cx="4448100" cy="12639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82" name="Google Shape;1082;p32"/>
          <p:cNvSpPr txBox="1"/>
          <p:nvPr/>
        </p:nvSpPr>
        <p:spPr>
          <a:xfrm>
            <a:off x="713225" y="3480450"/>
            <a:ext cx="4945800" cy="556200"/>
          </a:xfrm>
          <a:prstGeom prst="rect">
            <a:avLst/>
          </a:prstGeom>
          <a:noFill/>
          <a:ln>
            <a:noFill/>
          </a:ln>
        </p:spPr>
        <p:txBody>
          <a:bodyPr anchorCtr="0" anchor="t" bIns="91425" lIns="91425" spcFirstLastPara="1" rIns="91425" wrap="square" tIns="91425">
            <a:noAutofit/>
          </a:bodyPr>
          <a:lstStyle/>
          <a:p>
            <a:pPr indent="0" lvl="0" marL="0" rtl="0" algn="l">
              <a:spcBef>
                <a:spcPts val="300"/>
              </a:spcBef>
              <a:spcAft>
                <a:spcPts val="0"/>
              </a:spcAft>
              <a:buNone/>
            </a:pPr>
            <a:r>
              <a:rPr b="1" lang="en" sz="1200">
                <a:solidFill>
                  <a:schemeClr val="dk1"/>
                </a:solidFill>
                <a:latin typeface="Lato"/>
                <a:ea typeface="Lato"/>
                <a:cs typeface="Lato"/>
                <a:sym typeface="Lato"/>
              </a:rPr>
              <a:t>CREDITS:</a:t>
            </a:r>
            <a:r>
              <a:rPr lang="en" sz="1200">
                <a:solidFill>
                  <a:schemeClr val="dk1"/>
                </a:solidFill>
                <a:latin typeface="Lato"/>
                <a:ea typeface="Lato"/>
                <a:cs typeface="Lato"/>
                <a:sym typeface="Lato"/>
              </a:rPr>
              <a:t> This presentation template was created by </a:t>
            </a:r>
            <a:r>
              <a:rPr b="1" lang="en" sz="1200" u="sng">
                <a:solidFill>
                  <a:schemeClr val="hlink"/>
                </a:solidFill>
                <a:latin typeface="Lato"/>
                <a:ea typeface="Lato"/>
                <a:cs typeface="Lato"/>
                <a:sym typeface="Lato"/>
                <a:hlinkClick r:id="rId2"/>
              </a:rPr>
              <a:t>Slidesgo</a:t>
            </a:r>
            <a:r>
              <a:rPr lang="en" sz="1200">
                <a:solidFill>
                  <a:schemeClr val="dk1"/>
                </a:solidFill>
                <a:latin typeface="Lato"/>
                <a:ea typeface="Lato"/>
                <a:cs typeface="Lato"/>
                <a:sym typeface="Lato"/>
              </a:rPr>
              <a:t>, and includes icons by </a:t>
            </a:r>
            <a:r>
              <a:rPr b="1" lang="en" sz="1200" u="sng">
                <a:solidFill>
                  <a:schemeClr val="dk1"/>
                </a:solidFill>
                <a:latin typeface="Lato"/>
                <a:ea typeface="Lato"/>
                <a:cs typeface="Lato"/>
                <a:sym typeface="Lato"/>
                <a:hlinkClick r:id="rId3">
                  <a:extLst>
                    <a:ext uri="{A12FA001-AC4F-418D-AE19-62706E023703}">
                      <ahyp:hlinkClr val="tx"/>
                    </a:ext>
                  </a:extLst>
                </a:hlinkClick>
              </a:rPr>
              <a:t>Flaticon</a:t>
            </a:r>
            <a:r>
              <a:rPr lang="en" sz="1200">
                <a:solidFill>
                  <a:schemeClr val="dk1"/>
                </a:solidFill>
                <a:latin typeface="Lato"/>
                <a:ea typeface="Lato"/>
                <a:cs typeface="Lato"/>
                <a:sym typeface="Lato"/>
              </a:rPr>
              <a:t>, and infographics &amp; images by </a:t>
            </a:r>
            <a:r>
              <a:rPr b="1" lang="en" sz="1200" u="sng">
                <a:solidFill>
                  <a:schemeClr val="dk1"/>
                </a:solidFill>
                <a:latin typeface="Lato"/>
                <a:ea typeface="Lato"/>
                <a:cs typeface="Lato"/>
                <a:sym typeface="Lato"/>
                <a:hlinkClick r:id="rId4">
                  <a:extLst>
                    <a:ext uri="{A12FA001-AC4F-418D-AE19-62706E023703}">
                      <ahyp:hlinkClr val="tx"/>
                    </a:ext>
                  </a:extLst>
                </a:hlinkClick>
              </a:rPr>
              <a:t>Freepik</a:t>
            </a:r>
            <a:r>
              <a:rPr lang="en" sz="1200" u="sng">
                <a:solidFill>
                  <a:schemeClr val="dk1"/>
                </a:solidFill>
                <a:latin typeface="Lato"/>
                <a:ea typeface="Lato"/>
                <a:cs typeface="Lato"/>
                <a:sym typeface="Lato"/>
              </a:rPr>
              <a:t> </a:t>
            </a:r>
            <a:endParaRPr b="1" sz="1200" u="sng">
              <a:solidFill>
                <a:schemeClr val="dk1"/>
              </a:solidFill>
              <a:latin typeface="Lato"/>
              <a:ea typeface="Lato"/>
              <a:cs typeface="Lato"/>
              <a:sym typeface="Lato"/>
            </a:endParaRPr>
          </a:p>
        </p:txBody>
      </p:sp>
      <p:sp>
        <p:nvSpPr>
          <p:cNvPr id="1083" name="Google Shape;1083;p32"/>
          <p:cNvSpPr/>
          <p:nvPr/>
        </p:nvSpPr>
        <p:spPr>
          <a:xfrm>
            <a:off x="0" y="4689422"/>
            <a:ext cx="9192600" cy="4710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32"/>
          <p:cNvSpPr/>
          <p:nvPr/>
        </p:nvSpPr>
        <p:spPr>
          <a:xfrm>
            <a:off x="-54725" y="273600"/>
            <a:ext cx="2640150" cy="4144875"/>
          </a:xfrm>
          <a:custGeom>
            <a:rect b="b" l="l" r="r" t="t"/>
            <a:pathLst>
              <a:path extrusionOk="0" h="165795" w="105606">
                <a:moveTo>
                  <a:pt x="0" y="165795"/>
                </a:moveTo>
                <a:lnTo>
                  <a:pt x="7661" y="165795"/>
                </a:lnTo>
                <a:lnTo>
                  <a:pt x="17647" y="155809"/>
                </a:lnTo>
                <a:lnTo>
                  <a:pt x="17647" y="16962"/>
                </a:lnTo>
                <a:lnTo>
                  <a:pt x="34405" y="205"/>
                </a:lnTo>
                <a:lnTo>
                  <a:pt x="92200" y="205"/>
                </a:lnTo>
                <a:lnTo>
                  <a:pt x="105606" y="0"/>
                </a:lnTo>
              </a:path>
            </a:pathLst>
          </a:custGeom>
          <a:noFill/>
          <a:ln cap="flat" cmpd="sng" w="28575">
            <a:solidFill>
              <a:schemeClr val="lt2"/>
            </a:solidFill>
            <a:prstDash val="solid"/>
            <a:round/>
            <a:headEnd len="med" w="med" type="none"/>
            <a:tailEnd len="med" w="med" type="none"/>
          </a:ln>
        </p:spPr>
      </p:sp>
      <p:grpSp>
        <p:nvGrpSpPr>
          <p:cNvPr id="1085" name="Google Shape;1085;p32"/>
          <p:cNvGrpSpPr/>
          <p:nvPr/>
        </p:nvGrpSpPr>
        <p:grpSpPr>
          <a:xfrm>
            <a:off x="2152727" y="147596"/>
            <a:ext cx="899923" cy="288735"/>
            <a:chOff x="1133575" y="3018825"/>
            <a:chExt cx="1093600" cy="350875"/>
          </a:xfrm>
        </p:grpSpPr>
        <p:sp>
          <p:nvSpPr>
            <p:cNvPr id="1086" name="Google Shape;1086;p32"/>
            <p:cNvSpPr/>
            <p:nvPr/>
          </p:nvSpPr>
          <p:spPr>
            <a:xfrm>
              <a:off x="1264625" y="3099025"/>
              <a:ext cx="363150" cy="181800"/>
            </a:xfrm>
            <a:custGeom>
              <a:rect b="b" l="l" r="r" t="t"/>
              <a:pathLst>
                <a:path extrusionOk="0" h="7272" w="14526">
                  <a:moveTo>
                    <a:pt x="0" y="1"/>
                  </a:moveTo>
                  <a:lnTo>
                    <a:pt x="0" y="7272"/>
                  </a:lnTo>
                  <a:lnTo>
                    <a:pt x="14526" y="7272"/>
                  </a:lnTo>
                  <a:lnTo>
                    <a:pt x="1452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32"/>
            <p:cNvSpPr/>
            <p:nvPr/>
          </p:nvSpPr>
          <p:spPr>
            <a:xfrm>
              <a:off x="1236050" y="3070450"/>
              <a:ext cx="141625" cy="238950"/>
            </a:xfrm>
            <a:custGeom>
              <a:rect b="b" l="l" r="r" t="t"/>
              <a:pathLst>
                <a:path extrusionOk="0" h="9558" w="5665">
                  <a:moveTo>
                    <a:pt x="1" y="1"/>
                  </a:moveTo>
                  <a:lnTo>
                    <a:pt x="1" y="9557"/>
                  </a:lnTo>
                  <a:lnTo>
                    <a:pt x="5665" y="9557"/>
                  </a:lnTo>
                  <a:lnTo>
                    <a:pt x="5665" y="7272"/>
                  </a:lnTo>
                  <a:lnTo>
                    <a:pt x="2287" y="7272"/>
                  </a:lnTo>
                  <a:lnTo>
                    <a:pt x="2287" y="2288"/>
                  </a:lnTo>
                  <a:lnTo>
                    <a:pt x="5665" y="2288"/>
                  </a:lnTo>
                  <a:lnTo>
                    <a:pt x="566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32"/>
            <p:cNvSpPr/>
            <p:nvPr/>
          </p:nvSpPr>
          <p:spPr>
            <a:xfrm>
              <a:off x="1514750" y="3070450"/>
              <a:ext cx="141600" cy="238950"/>
            </a:xfrm>
            <a:custGeom>
              <a:rect b="b" l="l" r="r" t="t"/>
              <a:pathLst>
                <a:path extrusionOk="0" h="9558" w="5664">
                  <a:moveTo>
                    <a:pt x="0" y="1"/>
                  </a:moveTo>
                  <a:lnTo>
                    <a:pt x="0" y="2288"/>
                  </a:lnTo>
                  <a:lnTo>
                    <a:pt x="3378" y="2288"/>
                  </a:lnTo>
                  <a:lnTo>
                    <a:pt x="3378" y="7272"/>
                  </a:lnTo>
                  <a:lnTo>
                    <a:pt x="0" y="7272"/>
                  </a:lnTo>
                  <a:lnTo>
                    <a:pt x="0" y="9557"/>
                  </a:lnTo>
                  <a:lnTo>
                    <a:pt x="5663" y="9557"/>
                  </a:lnTo>
                  <a:lnTo>
                    <a:pt x="566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32"/>
            <p:cNvSpPr/>
            <p:nvPr/>
          </p:nvSpPr>
          <p:spPr>
            <a:xfrm>
              <a:off x="1189675" y="3070450"/>
              <a:ext cx="46400" cy="238950"/>
            </a:xfrm>
            <a:custGeom>
              <a:rect b="b" l="l" r="r" t="t"/>
              <a:pathLst>
                <a:path extrusionOk="0" h="9558" w="1856">
                  <a:moveTo>
                    <a:pt x="1" y="1"/>
                  </a:moveTo>
                  <a:lnTo>
                    <a:pt x="1" y="9557"/>
                  </a:lnTo>
                  <a:lnTo>
                    <a:pt x="1856" y="9557"/>
                  </a:lnTo>
                  <a:lnTo>
                    <a:pt x="185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32"/>
            <p:cNvSpPr/>
            <p:nvPr/>
          </p:nvSpPr>
          <p:spPr>
            <a:xfrm>
              <a:off x="1468350" y="3070450"/>
              <a:ext cx="46425" cy="57200"/>
            </a:xfrm>
            <a:custGeom>
              <a:rect b="b" l="l" r="r" t="t"/>
              <a:pathLst>
                <a:path extrusionOk="0" h="2288" w="1857">
                  <a:moveTo>
                    <a:pt x="0" y="1"/>
                  </a:moveTo>
                  <a:lnTo>
                    <a:pt x="0" y="1144"/>
                  </a:lnTo>
                  <a:lnTo>
                    <a:pt x="886" y="1144"/>
                  </a:lnTo>
                  <a:lnTo>
                    <a:pt x="886" y="2288"/>
                  </a:lnTo>
                  <a:lnTo>
                    <a:pt x="1856" y="2288"/>
                  </a:lnTo>
                  <a:lnTo>
                    <a:pt x="1856" y="1144"/>
                  </a:lnTo>
                  <a:lnTo>
                    <a:pt x="185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32"/>
            <p:cNvSpPr/>
            <p:nvPr/>
          </p:nvSpPr>
          <p:spPr>
            <a:xfrm>
              <a:off x="1468350" y="3252225"/>
              <a:ext cx="46425" cy="57175"/>
            </a:xfrm>
            <a:custGeom>
              <a:rect b="b" l="l" r="r" t="t"/>
              <a:pathLst>
                <a:path extrusionOk="0" h="2287" w="1857">
                  <a:moveTo>
                    <a:pt x="886" y="1"/>
                  </a:moveTo>
                  <a:lnTo>
                    <a:pt x="886" y="1144"/>
                  </a:lnTo>
                  <a:lnTo>
                    <a:pt x="0" y="1144"/>
                  </a:lnTo>
                  <a:lnTo>
                    <a:pt x="0" y="2286"/>
                  </a:lnTo>
                  <a:lnTo>
                    <a:pt x="1856" y="2286"/>
                  </a:lnTo>
                  <a:lnTo>
                    <a:pt x="1856" y="1144"/>
                  </a:lnTo>
                  <a:lnTo>
                    <a:pt x="185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32"/>
            <p:cNvSpPr/>
            <p:nvPr/>
          </p:nvSpPr>
          <p:spPr>
            <a:xfrm>
              <a:off x="1783350" y="3099025"/>
              <a:ext cx="363150" cy="181800"/>
            </a:xfrm>
            <a:custGeom>
              <a:rect b="b" l="l" r="r" t="t"/>
              <a:pathLst>
                <a:path extrusionOk="0" h="7272" w="14526">
                  <a:moveTo>
                    <a:pt x="0" y="1"/>
                  </a:moveTo>
                  <a:lnTo>
                    <a:pt x="0" y="7272"/>
                  </a:lnTo>
                  <a:lnTo>
                    <a:pt x="14525" y="7272"/>
                  </a:lnTo>
                  <a:lnTo>
                    <a:pt x="1452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32"/>
            <p:cNvSpPr/>
            <p:nvPr/>
          </p:nvSpPr>
          <p:spPr>
            <a:xfrm>
              <a:off x="1754775" y="3070450"/>
              <a:ext cx="141625" cy="238950"/>
            </a:xfrm>
            <a:custGeom>
              <a:rect b="b" l="l" r="r" t="t"/>
              <a:pathLst>
                <a:path extrusionOk="0" h="9558" w="5665">
                  <a:moveTo>
                    <a:pt x="0" y="1"/>
                  </a:moveTo>
                  <a:lnTo>
                    <a:pt x="0" y="9557"/>
                  </a:lnTo>
                  <a:lnTo>
                    <a:pt x="5664" y="9557"/>
                  </a:lnTo>
                  <a:lnTo>
                    <a:pt x="5664" y="7272"/>
                  </a:lnTo>
                  <a:lnTo>
                    <a:pt x="2287" y="7272"/>
                  </a:lnTo>
                  <a:lnTo>
                    <a:pt x="2287" y="2288"/>
                  </a:lnTo>
                  <a:lnTo>
                    <a:pt x="5664" y="2288"/>
                  </a:lnTo>
                  <a:lnTo>
                    <a:pt x="566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32"/>
            <p:cNvSpPr/>
            <p:nvPr/>
          </p:nvSpPr>
          <p:spPr>
            <a:xfrm>
              <a:off x="2033475" y="3070450"/>
              <a:ext cx="141600" cy="238950"/>
            </a:xfrm>
            <a:custGeom>
              <a:rect b="b" l="l" r="r" t="t"/>
              <a:pathLst>
                <a:path extrusionOk="0" h="9558" w="5664">
                  <a:moveTo>
                    <a:pt x="0" y="1"/>
                  </a:moveTo>
                  <a:lnTo>
                    <a:pt x="0" y="2288"/>
                  </a:lnTo>
                  <a:lnTo>
                    <a:pt x="3377" y="2288"/>
                  </a:lnTo>
                  <a:lnTo>
                    <a:pt x="3377" y="7272"/>
                  </a:lnTo>
                  <a:lnTo>
                    <a:pt x="0" y="7272"/>
                  </a:lnTo>
                  <a:lnTo>
                    <a:pt x="0" y="9557"/>
                  </a:lnTo>
                  <a:lnTo>
                    <a:pt x="5663" y="9557"/>
                  </a:lnTo>
                  <a:lnTo>
                    <a:pt x="566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32"/>
            <p:cNvSpPr/>
            <p:nvPr/>
          </p:nvSpPr>
          <p:spPr>
            <a:xfrm>
              <a:off x="1708375" y="3070450"/>
              <a:ext cx="46425" cy="238950"/>
            </a:xfrm>
            <a:custGeom>
              <a:rect b="b" l="l" r="r" t="t"/>
              <a:pathLst>
                <a:path extrusionOk="0" h="9558" w="1857">
                  <a:moveTo>
                    <a:pt x="0" y="1"/>
                  </a:moveTo>
                  <a:lnTo>
                    <a:pt x="0" y="9557"/>
                  </a:lnTo>
                  <a:lnTo>
                    <a:pt x="1856" y="9557"/>
                  </a:lnTo>
                  <a:lnTo>
                    <a:pt x="185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32"/>
            <p:cNvSpPr/>
            <p:nvPr/>
          </p:nvSpPr>
          <p:spPr>
            <a:xfrm>
              <a:off x="1987025" y="3070450"/>
              <a:ext cx="46475" cy="57200"/>
            </a:xfrm>
            <a:custGeom>
              <a:rect b="b" l="l" r="r" t="t"/>
              <a:pathLst>
                <a:path extrusionOk="0" h="2288" w="1859">
                  <a:moveTo>
                    <a:pt x="1" y="1"/>
                  </a:moveTo>
                  <a:lnTo>
                    <a:pt x="1" y="1144"/>
                  </a:lnTo>
                  <a:lnTo>
                    <a:pt x="888" y="1144"/>
                  </a:lnTo>
                  <a:lnTo>
                    <a:pt x="888" y="2288"/>
                  </a:lnTo>
                  <a:lnTo>
                    <a:pt x="1858" y="2288"/>
                  </a:lnTo>
                  <a:lnTo>
                    <a:pt x="1858" y="1144"/>
                  </a:lnTo>
                  <a:lnTo>
                    <a:pt x="18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32"/>
            <p:cNvSpPr/>
            <p:nvPr/>
          </p:nvSpPr>
          <p:spPr>
            <a:xfrm>
              <a:off x="1987025" y="3252225"/>
              <a:ext cx="46475" cy="57175"/>
            </a:xfrm>
            <a:custGeom>
              <a:rect b="b" l="l" r="r" t="t"/>
              <a:pathLst>
                <a:path extrusionOk="0" h="2287" w="1859">
                  <a:moveTo>
                    <a:pt x="888" y="1"/>
                  </a:moveTo>
                  <a:lnTo>
                    <a:pt x="888" y="1144"/>
                  </a:lnTo>
                  <a:lnTo>
                    <a:pt x="1" y="1144"/>
                  </a:lnTo>
                  <a:lnTo>
                    <a:pt x="1" y="2286"/>
                  </a:lnTo>
                  <a:lnTo>
                    <a:pt x="1858" y="2286"/>
                  </a:lnTo>
                  <a:lnTo>
                    <a:pt x="1858" y="1144"/>
                  </a:lnTo>
                  <a:lnTo>
                    <a:pt x="18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32"/>
            <p:cNvSpPr/>
            <p:nvPr/>
          </p:nvSpPr>
          <p:spPr>
            <a:xfrm>
              <a:off x="1133575" y="3018825"/>
              <a:ext cx="1093600" cy="350875"/>
            </a:xfrm>
            <a:custGeom>
              <a:rect b="b" l="l" r="r" t="t"/>
              <a:pathLst>
                <a:path extrusionOk="0" h="14035" w="43744">
                  <a:moveTo>
                    <a:pt x="42624" y="737"/>
                  </a:moveTo>
                  <a:cubicBezTo>
                    <a:pt x="42835" y="737"/>
                    <a:pt x="43007" y="909"/>
                    <a:pt x="43007" y="1120"/>
                  </a:cubicBezTo>
                  <a:lnTo>
                    <a:pt x="43007" y="12914"/>
                  </a:lnTo>
                  <a:cubicBezTo>
                    <a:pt x="43007" y="13126"/>
                    <a:pt x="42835" y="13298"/>
                    <a:pt x="42624" y="13298"/>
                  </a:cubicBezTo>
                  <a:lnTo>
                    <a:pt x="1121" y="13298"/>
                  </a:lnTo>
                  <a:cubicBezTo>
                    <a:pt x="908" y="13298"/>
                    <a:pt x="737" y="13126"/>
                    <a:pt x="737" y="12914"/>
                  </a:cubicBezTo>
                  <a:lnTo>
                    <a:pt x="737" y="1120"/>
                  </a:lnTo>
                  <a:cubicBezTo>
                    <a:pt x="737" y="909"/>
                    <a:pt x="908" y="737"/>
                    <a:pt x="1121" y="737"/>
                  </a:cubicBezTo>
                  <a:close/>
                  <a:moveTo>
                    <a:pt x="1121" y="1"/>
                  </a:moveTo>
                  <a:cubicBezTo>
                    <a:pt x="503" y="1"/>
                    <a:pt x="0" y="503"/>
                    <a:pt x="0" y="1120"/>
                  </a:cubicBezTo>
                  <a:lnTo>
                    <a:pt x="0" y="12914"/>
                  </a:lnTo>
                  <a:cubicBezTo>
                    <a:pt x="0" y="13532"/>
                    <a:pt x="503" y="14035"/>
                    <a:pt x="1121" y="14035"/>
                  </a:cubicBezTo>
                  <a:lnTo>
                    <a:pt x="42624" y="14035"/>
                  </a:lnTo>
                  <a:cubicBezTo>
                    <a:pt x="43241" y="14035"/>
                    <a:pt x="43743" y="13532"/>
                    <a:pt x="43743" y="12914"/>
                  </a:cubicBezTo>
                  <a:lnTo>
                    <a:pt x="43743" y="1120"/>
                  </a:lnTo>
                  <a:cubicBezTo>
                    <a:pt x="43743" y="503"/>
                    <a:pt x="43241" y="1"/>
                    <a:pt x="4262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099" name="Google Shape;1099;p32"/>
          <p:cNvCxnSpPr/>
          <p:nvPr/>
        </p:nvCxnSpPr>
        <p:spPr>
          <a:xfrm rot="10800000">
            <a:off x="-13700" y="3604550"/>
            <a:ext cx="410400" cy="0"/>
          </a:xfrm>
          <a:prstGeom prst="straightConnector1">
            <a:avLst/>
          </a:prstGeom>
          <a:noFill/>
          <a:ln cap="flat" cmpd="sng" w="28575">
            <a:solidFill>
              <a:schemeClr val="lt2"/>
            </a:solidFill>
            <a:prstDash val="solid"/>
            <a:round/>
            <a:headEnd len="med" w="med" type="none"/>
            <a:tailEnd len="med" w="med" type="none"/>
          </a:ln>
        </p:spPr>
      </p:cxnSp>
      <p:cxnSp>
        <p:nvCxnSpPr>
          <p:cNvPr id="1100" name="Google Shape;1100;p32"/>
          <p:cNvCxnSpPr/>
          <p:nvPr/>
        </p:nvCxnSpPr>
        <p:spPr>
          <a:xfrm rot="10800000">
            <a:off x="-13700" y="3085213"/>
            <a:ext cx="410400" cy="0"/>
          </a:xfrm>
          <a:prstGeom prst="straightConnector1">
            <a:avLst/>
          </a:prstGeom>
          <a:noFill/>
          <a:ln cap="flat" cmpd="sng" w="28575">
            <a:solidFill>
              <a:schemeClr val="lt2"/>
            </a:solidFill>
            <a:prstDash val="solid"/>
            <a:round/>
            <a:headEnd len="med" w="med" type="none"/>
            <a:tailEnd len="med" w="med" type="none"/>
          </a:ln>
        </p:spPr>
      </p:cxnSp>
      <p:cxnSp>
        <p:nvCxnSpPr>
          <p:cNvPr id="1101" name="Google Shape;1101;p32"/>
          <p:cNvCxnSpPr/>
          <p:nvPr/>
        </p:nvCxnSpPr>
        <p:spPr>
          <a:xfrm rot="10800000">
            <a:off x="-13700" y="2912363"/>
            <a:ext cx="410400" cy="0"/>
          </a:xfrm>
          <a:prstGeom prst="straightConnector1">
            <a:avLst/>
          </a:prstGeom>
          <a:noFill/>
          <a:ln cap="flat" cmpd="sng" w="28575">
            <a:solidFill>
              <a:schemeClr val="lt2"/>
            </a:solidFill>
            <a:prstDash val="solid"/>
            <a:round/>
            <a:headEnd len="med" w="med" type="none"/>
            <a:tailEnd len="med" w="med" type="none"/>
          </a:ln>
        </p:spPr>
      </p:cxnSp>
      <p:cxnSp>
        <p:nvCxnSpPr>
          <p:cNvPr id="1102" name="Google Shape;1102;p32"/>
          <p:cNvCxnSpPr/>
          <p:nvPr/>
        </p:nvCxnSpPr>
        <p:spPr>
          <a:xfrm rot="10800000">
            <a:off x="-13700" y="1284488"/>
            <a:ext cx="410400" cy="0"/>
          </a:xfrm>
          <a:prstGeom prst="straightConnector1">
            <a:avLst/>
          </a:prstGeom>
          <a:noFill/>
          <a:ln cap="flat" cmpd="sng" w="28575">
            <a:solidFill>
              <a:schemeClr val="lt2"/>
            </a:solidFill>
            <a:prstDash val="solid"/>
            <a:round/>
            <a:headEnd len="med" w="med" type="none"/>
            <a:tailEnd len="med" w="med" type="none"/>
          </a:ln>
        </p:spPr>
      </p:cxnSp>
      <p:sp>
        <p:nvSpPr>
          <p:cNvPr id="1103" name="Google Shape;1103;p32"/>
          <p:cNvSpPr/>
          <p:nvPr/>
        </p:nvSpPr>
        <p:spPr>
          <a:xfrm>
            <a:off x="336134" y="1233200"/>
            <a:ext cx="102600" cy="102600"/>
          </a:xfrm>
          <a:prstGeom prst="ellipse">
            <a:avLst/>
          </a:prstGeom>
          <a:solidFill>
            <a:schemeClr val="lt1"/>
          </a:solidFill>
          <a:ln cap="flat" cmpd="sng" w="285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32"/>
          <p:cNvSpPr/>
          <p:nvPr/>
        </p:nvSpPr>
        <p:spPr>
          <a:xfrm>
            <a:off x="336134" y="3553250"/>
            <a:ext cx="102600" cy="102600"/>
          </a:xfrm>
          <a:prstGeom prst="ellipse">
            <a:avLst/>
          </a:prstGeom>
          <a:solidFill>
            <a:schemeClr val="lt1"/>
          </a:solidFill>
          <a:ln cap="flat" cmpd="sng" w="285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1105" name="Shape 1105"/>
        <p:cNvGrpSpPr/>
        <p:nvPr/>
      </p:nvGrpSpPr>
      <p:grpSpPr>
        <a:xfrm>
          <a:off x="0" y="0"/>
          <a:ext cx="0" cy="0"/>
          <a:chOff x="0" y="0"/>
          <a:chExt cx="0" cy="0"/>
        </a:xfrm>
      </p:grpSpPr>
      <p:sp>
        <p:nvSpPr>
          <p:cNvPr id="1106" name="Google Shape;1106;p33"/>
          <p:cNvSpPr/>
          <p:nvPr/>
        </p:nvSpPr>
        <p:spPr>
          <a:xfrm>
            <a:off x="-6850" y="273600"/>
            <a:ext cx="8737800" cy="1039625"/>
          </a:xfrm>
          <a:custGeom>
            <a:rect b="b" l="l" r="r" t="t"/>
            <a:pathLst>
              <a:path extrusionOk="0" h="41585" w="349512">
                <a:moveTo>
                  <a:pt x="0" y="0"/>
                </a:moveTo>
                <a:lnTo>
                  <a:pt x="332413" y="0"/>
                </a:lnTo>
                <a:lnTo>
                  <a:pt x="349512" y="17099"/>
                </a:lnTo>
                <a:lnTo>
                  <a:pt x="349512" y="41585"/>
                </a:lnTo>
              </a:path>
            </a:pathLst>
          </a:custGeom>
          <a:noFill/>
          <a:ln cap="flat" cmpd="sng" w="28575">
            <a:solidFill>
              <a:schemeClr val="lt2"/>
            </a:solidFill>
            <a:prstDash val="solid"/>
            <a:round/>
            <a:headEnd len="med" w="med" type="none"/>
            <a:tailEnd len="med" w="med" type="none"/>
          </a:ln>
        </p:spPr>
      </p:sp>
      <p:grpSp>
        <p:nvGrpSpPr>
          <p:cNvPr id="1107" name="Google Shape;1107;p33"/>
          <p:cNvGrpSpPr/>
          <p:nvPr/>
        </p:nvGrpSpPr>
        <p:grpSpPr>
          <a:xfrm>
            <a:off x="8486445" y="1313237"/>
            <a:ext cx="503100" cy="891304"/>
            <a:chOff x="5800375" y="1914075"/>
            <a:chExt cx="611375" cy="1083125"/>
          </a:xfrm>
        </p:grpSpPr>
        <p:sp>
          <p:nvSpPr>
            <p:cNvPr id="1108" name="Google Shape;1108;p33"/>
            <p:cNvSpPr/>
            <p:nvPr/>
          </p:nvSpPr>
          <p:spPr>
            <a:xfrm>
              <a:off x="5848675" y="1978550"/>
              <a:ext cx="475100" cy="249425"/>
            </a:xfrm>
            <a:custGeom>
              <a:rect b="b" l="l" r="r" t="t"/>
              <a:pathLst>
                <a:path extrusionOk="0" h="9977" w="19004">
                  <a:moveTo>
                    <a:pt x="720" y="0"/>
                  </a:moveTo>
                  <a:cubicBezTo>
                    <a:pt x="322" y="0"/>
                    <a:pt x="0" y="323"/>
                    <a:pt x="0" y="720"/>
                  </a:cubicBezTo>
                  <a:lnTo>
                    <a:pt x="0" y="9257"/>
                  </a:lnTo>
                  <a:cubicBezTo>
                    <a:pt x="0" y="9654"/>
                    <a:pt x="322" y="9976"/>
                    <a:pt x="720" y="9976"/>
                  </a:cubicBezTo>
                  <a:lnTo>
                    <a:pt x="18284" y="9976"/>
                  </a:lnTo>
                  <a:cubicBezTo>
                    <a:pt x="18681" y="9976"/>
                    <a:pt x="19004" y="9654"/>
                    <a:pt x="19004" y="9257"/>
                  </a:cubicBezTo>
                  <a:lnTo>
                    <a:pt x="19004" y="720"/>
                  </a:lnTo>
                  <a:cubicBezTo>
                    <a:pt x="19004" y="323"/>
                    <a:pt x="18681" y="0"/>
                    <a:pt x="182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33"/>
            <p:cNvSpPr/>
            <p:nvPr/>
          </p:nvSpPr>
          <p:spPr>
            <a:xfrm>
              <a:off x="5888300" y="1978550"/>
              <a:ext cx="475125" cy="249425"/>
            </a:xfrm>
            <a:custGeom>
              <a:rect b="b" l="l" r="r" t="t"/>
              <a:pathLst>
                <a:path extrusionOk="0" h="9977" w="19005">
                  <a:moveTo>
                    <a:pt x="721" y="0"/>
                  </a:moveTo>
                  <a:cubicBezTo>
                    <a:pt x="323" y="0"/>
                    <a:pt x="1" y="323"/>
                    <a:pt x="1" y="720"/>
                  </a:cubicBezTo>
                  <a:lnTo>
                    <a:pt x="1" y="9257"/>
                  </a:lnTo>
                  <a:cubicBezTo>
                    <a:pt x="1" y="9654"/>
                    <a:pt x="323" y="9976"/>
                    <a:pt x="721" y="9976"/>
                  </a:cubicBezTo>
                  <a:lnTo>
                    <a:pt x="18286" y="9976"/>
                  </a:lnTo>
                  <a:cubicBezTo>
                    <a:pt x="18683" y="9976"/>
                    <a:pt x="19005" y="9654"/>
                    <a:pt x="19005" y="9257"/>
                  </a:cubicBezTo>
                  <a:lnTo>
                    <a:pt x="19005" y="720"/>
                  </a:lnTo>
                  <a:cubicBezTo>
                    <a:pt x="19005" y="323"/>
                    <a:pt x="18683" y="0"/>
                    <a:pt x="1828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33"/>
            <p:cNvSpPr/>
            <p:nvPr/>
          </p:nvSpPr>
          <p:spPr>
            <a:xfrm>
              <a:off x="5927200" y="2016525"/>
              <a:ext cx="399225" cy="173500"/>
            </a:xfrm>
            <a:custGeom>
              <a:rect b="b" l="l" r="r" t="t"/>
              <a:pathLst>
                <a:path extrusionOk="0" h="6940" w="15969">
                  <a:moveTo>
                    <a:pt x="1137" y="0"/>
                  </a:moveTo>
                  <a:cubicBezTo>
                    <a:pt x="509" y="0"/>
                    <a:pt x="0" y="508"/>
                    <a:pt x="0" y="1136"/>
                  </a:cubicBezTo>
                  <a:lnTo>
                    <a:pt x="0" y="5803"/>
                  </a:lnTo>
                  <a:cubicBezTo>
                    <a:pt x="0" y="6430"/>
                    <a:pt x="509" y="6939"/>
                    <a:pt x="1137" y="6939"/>
                  </a:cubicBezTo>
                  <a:lnTo>
                    <a:pt x="14833" y="6939"/>
                  </a:lnTo>
                  <a:cubicBezTo>
                    <a:pt x="15459" y="6939"/>
                    <a:pt x="15969" y="6430"/>
                    <a:pt x="15969" y="5803"/>
                  </a:cubicBezTo>
                  <a:lnTo>
                    <a:pt x="15969" y="1136"/>
                  </a:lnTo>
                  <a:cubicBezTo>
                    <a:pt x="15969" y="508"/>
                    <a:pt x="15459" y="0"/>
                    <a:pt x="148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33"/>
            <p:cNvSpPr/>
            <p:nvPr/>
          </p:nvSpPr>
          <p:spPr>
            <a:xfrm>
              <a:off x="5937650" y="2016525"/>
              <a:ext cx="399200" cy="173500"/>
            </a:xfrm>
            <a:custGeom>
              <a:rect b="b" l="l" r="r" t="t"/>
              <a:pathLst>
                <a:path extrusionOk="0" h="6940" w="15968">
                  <a:moveTo>
                    <a:pt x="1138" y="0"/>
                  </a:moveTo>
                  <a:cubicBezTo>
                    <a:pt x="509" y="0"/>
                    <a:pt x="1" y="508"/>
                    <a:pt x="1" y="1136"/>
                  </a:cubicBezTo>
                  <a:lnTo>
                    <a:pt x="1" y="5803"/>
                  </a:lnTo>
                  <a:cubicBezTo>
                    <a:pt x="1" y="6430"/>
                    <a:pt x="509" y="6939"/>
                    <a:pt x="1138" y="6939"/>
                  </a:cubicBezTo>
                  <a:lnTo>
                    <a:pt x="14832" y="6939"/>
                  </a:lnTo>
                  <a:cubicBezTo>
                    <a:pt x="15459" y="6939"/>
                    <a:pt x="15968" y="6430"/>
                    <a:pt x="15968" y="5803"/>
                  </a:cubicBezTo>
                  <a:lnTo>
                    <a:pt x="15968" y="1136"/>
                  </a:lnTo>
                  <a:cubicBezTo>
                    <a:pt x="15968" y="508"/>
                    <a:pt x="15459" y="0"/>
                    <a:pt x="1483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33"/>
            <p:cNvSpPr/>
            <p:nvPr/>
          </p:nvSpPr>
          <p:spPr>
            <a:xfrm>
              <a:off x="5848675" y="2331875"/>
              <a:ext cx="475100" cy="249425"/>
            </a:xfrm>
            <a:custGeom>
              <a:rect b="b" l="l" r="r" t="t"/>
              <a:pathLst>
                <a:path extrusionOk="0" h="9977" w="19004">
                  <a:moveTo>
                    <a:pt x="720" y="1"/>
                  </a:moveTo>
                  <a:cubicBezTo>
                    <a:pt x="322" y="1"/>
                    <a:pt x="0" y="323"/>
                    <a:pt x="0" y="721"/>
                  </a:cubicBezTo>
                  <a:lnTo>
                    <a:pt x="0" y="9257"/>
                  </a:lnTo>
                  <a:cubicBezTo>
                    <a:pt x="0" y="9654"/>
                    <a:pt x="322" y="9977"/>
                    <a:pt x="720" y="9977"/>
                  </a:cubicBezTo>
                  <a:lnTo>
                    <a:pt x="18284" y="9977"/>
                  </a:lnTo>
                  <a:cubicBezTo>
                    <a:pt x="18681" y="9977"/>
                    <a:pt x="19004" y="9654"/>
                    <a:pt x="19004" y="9257"/>
                  </a:cubicBezTo>
                  <a:lnTo>
                    <a:pt x="19004" y="721"/>
                  </a:lnTo>
                  <a:cubicBezTo>
                    <a:pt x="19004" y="323"/>
                    <a:pt x="18681" y="1"/>
                    <a:pt x="182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33"/>
            <p:cNvSpPr/>
            <p:nvPr/>
          </p:nvSpPr>
          <p:spPr>
            <a:xfrm>
              <a:off x="5888300" y="2331875"/>
              <a:ext cx="475125" cy="249425"/>
            </a:xfrm>
            <a:custGeom>
              <a:rect b="b" l="l" r="r" t="t"/>
              <a:pathLst>
                <a:path extrusionOk="0" h="9977" w="19005">
                  <a:moveTo>
                    <a:pt x="721" y="1"/>
                  </a:moveTo>
                  <a:cubicBezTo>
                    <a:pt x="323" y="1"/>
                    <a:pt x="1" y="323"/>
                    <a:pt x="1" y="721"/>
                  </a:cubicBezTo>
                  <a:lnTo>
                    <a:pt x="1" y="9257"/>
                  </a:lnTo>
                  <a:cubicBezTo>
                    <a:pt x="1" y="9654"/>
                    <a:pt x="323" y="9977"/>
                    <a:pt x="721" y="9977"/>
                  </a:cubicBezTo>
                  <a:lnTo>
                    <a:pt x="18286" y="9977"/>
                  </a:lnTo>
                  <a:cubicBezTo>
                    <a:pt x="18683" y="9977"/>
                    <a:pt x="19005" y="9654"/>
                    <a:pt x="19005" y="9257"/>
                  </a:cubicBezTo>
                  <a:lnTo>
                    <a:pt x="19005" y="721"/>
                  </a:lnTo>
                  <a:cubicBezTo>
                    <a:pt x="19005" y="323"/>
                    <a:pt x="18683" y="1"/>
                    <a:pt x="1828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33"/>
            <p:cNvSpPr/>
            <p:nvPr/>
          </p:nvSpPr>
          <p:spPr>
            <a:xfrm>
              <a:off x="5927200" y="2369850"/>
              <a:ext cx="399225" cy="173475"/>
            </a:xfrm>
            <a:custGeom>
              <a:rect b="b" l="l" r="r" t="t"/>
              <a:pathLst>
                <a:path extrusionOk="0" h="6939" w="15969">
                  <a:moveTo>
                    <a:pt x="1137" y="1"/>
                  </a:moveTo>
                  <a:cubicBezTo>
                    <a:pt x="509" y="1"/>
                    <a:pt x="0" y="509"/>
                    <a:pt x="0" y="1137"/>
                  </a:cubicBezTo>
                  <a:lnTo>
                    <a:pt x="0" y="5803"/>
                  </a:lnTo>
                  <a:cubicBezTo>
                    <a:pt x="0" y="6430"/>
                    <a:pt x="509" y="6939"/>
                    <a:pt x="1137" y="6939"/>
                  </a:cubicBezTo>
                  <a:lnTo>
                    <a:pt x="14833" y="6939"/>
                  </a:lnTo>
                  <a:cubicBezTo>
                    <a:pt x="15459" y="6939"/>
                    <a:pt x="15969" y="6430"/>
                    <a:pt x="15969" y="5803"/>
                  </a:cubicBezTo>
                  <a:lnTo>
                    <a:pt x="15969" y="1137"/>
                  </a:lnTo>
                  <a:cubicBezTo>
                    <a:pt x="15969" y="509"/>
                    <a:pt x="15459" y="1"/>
                    <a:pt x="148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33"/>
            <p:cNvSpPr/>
            <p:nvPr/>
          </p:nvSpPr>
          <p:spPr>
            <a:xfrm>
              <a:off x="5937650" y="2369850"/>
              <a:ext cx="399200" cy="173475"/>
            </a:xfrm>
            <a:custGeom>
              <a:rect b="b" l="l" r="r" t="t"/>
              <a:pathLst>
                <a:path extrusionOk="0" h="6939" w="15968">
                  <a:moveTo>
                    <a:pt x="1138" y="1"/>
                  </a:moveTo>
                  <a:cubicBezTo>
                    <a:pt x="509" y="1"/>
                    <a:pt x="1" y="509"/>
                    <a:pt x="1" y="1137"/>
                  </a:cubicBezTo>
                  <a:lnTo>
                    <a:pt x="1" y="5803"/>
                  </a:lnTo>
                  <a:cubicBezTo>
                    <a:pt x="1" y="6430"/>
                    <a:pt x="509" y="6939"/>
                    <a:pt x="1138" y="6939"/>
                  </a:cubicBezTo>
                  <a:lnTo>
                    <a:pt x="14832" y="6939"/>
                  </a:lnTo>
                  <a:cubicBezTo>
                    <a:pt x="15459" y="6939"/>
                    <a:pt x="15968" y="6430"/>
                    <a:pt x="15968" y="5803"/>
                  </a:cubicBezTo>
                  <a:lnTo>
                    <a:pt x="15968" y="1137"/>
                  </a:lnTo>
                  <a:cubicBezTo>
                    <a:pt x="15968" y="509"/>
                    <a:pt x="15459" y="1"/>
                    <a:pt x="1483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33"/>
            <p:cNvSpPr/>
            <p:nvPr/>
          </p:nvSpPr>
          <p:spPr>
            <a:xfrm>
              <a:off x="5848675" y="2685200"/>
              <a:ext cx="475100" cy="249425"/>
            </a:xfrm>
            <a:custGeom>
              <a:rect b="b" l="l" r="r" t="t"/>
              <a:pathLst>
                <a:path extrusionOk="0" h="9977" w="19004">
                  <a:moveTo>
                    <a:pt x="720" y="1"/>
                  </a:moveTo>
                  <a:cubicBezTo>
                    <a:pt x="322" y="1"/>
                    <a:pt x="0" y="324"/>
                    <a:pt x="0" y="720"/>
                  </a:cubicBezTo>
                  <a:lnTo>
                    <a:pt x="0" y="9257"/>
                  </a:lnTo>
                  <a:cubicBezTo>
                    <a:pt x="0" y="9654"/>
                    <a:pt x="322" y="9977"/>
                    <a:pt x="720" y="9977"/>
                  </a:cubicBezTo>
                  <a:lnTo>
                    <a:pt x="18284" y="9977"/>
                  </a:lnTo>
                  <a:cubicBezTo>
                    <a:pt x="18681" y="9977"/>
                    <a:pt x="19004" y="9654"/>
                    <a:pt x="19004" y="9257"/>
                  </a:cubicBezTo>
                  <a:lnTo>
                    <a:pt x="19004" y="720"/>
                  </a:lnTo>
                  <a:cubicBezTo>
                    <a:pt x="19004" y="324"/>
                    <a:pt x="18681" y="1"/>
                    <a:pt x="182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33"/>
            <p:cNvSpPr/>
            <p:nvPr/>
          </p:nvSpPr>
          <p:spPr>
            <a:xfrm>
              <a:off x="5888300" y="2685200"/>
              <a:ext cx="475125" cy="249425"/>
            </a:xfrm>
            <a:custGeom>
              <a:rect b="b" l="l" r="r" t="t"/>
              <a:pathLst>
                <a:path extrusionOk="0" h="9977" w="19005">
                  <a:moveTo>
                    <a:pt x="721" y="1"/>
                  </a:moveTo>
                  <a:cubicBezTo>
                    <a:pt x="323" y="1"/>
                    <a:pt x="1" y="324"/>
                    <a:pt x="1" y="720"/>
                  </a:cubicBezTo>
                  <a:lnTo>
                    <a:pt x="1" y="9257"/>
                  </a:lnTo>
                  <a:cubicBezTo>
                    <a:pt x="1" y="9654"/>
                    <a:pt x="323" y="9977"/>
                    <a:pt x="721" y="9977"/>
                  </a:cubicBezTo>
                  <a:lnTo>
                    <a:pt x="18286" y="9977"/>
                  </a:lnTo>
                  <a:cubicBezTo>
                    <a:pt x="18683" y="9977"/>
                    <a:pt x="19005" y="9654"/>
                    <a:pt x="19005" y="9257"/>
                  </a:cubicBezTo>
                  <a:lnTo>
                    <a:pt x="19005" y="720"/>
                  </a:lnTo>
                  <a:cubicBezTo>
                    <a:pt x="19005" y="324"/>
                    <a:pt x="18683" y="1"/>
                    <a:pt x="1828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33"/>
            <p:cNvSpPr/>
            <p:nvPr/>
          </p:nvSpPr>
          <p:spPr>
            <a:xfrm>
              <a:off x="5927200" y="2723150"/>
              <a:ext cx="399225" cy="173550"/>
            </a:xfrm>
            <a:custGeom>
              <a:rect b="b" l="l" r="r" t="t"/>
              <a:pathLst>
                <a:path extrusionOk="0" h="6942" w="15969">
                  <a:moveTo>
                    <a:pt x="1137" y="1"/>
                  </a:moveTo>
                  <a:cubicBezTo>
                    <a:pt x="509" y="1"/>
                    <a:pt x="0" y="510"/>
                    <a:pt x="0" y="1137"/>
                  </a:cubicBezTo>
                  <a:lnTo>
                    <a:pt x="0" y="5804"/>
                  </a:lnTo>
                  <a:cubicBezTo>
                    <a:pt x="0" y="6431"/>
                    <a:pt x="509" y="6941"/>
                    <a:pt x="1137" y="6941"/>
                  </a:cubicBezTo>
                  <a:lnTo>
                    <a:pt x="14833" y="6941"/>
                  </a:lnTo>
                  <a:cubicBezTo>
                    <a:pt x="15459" y="6941"/>
                    <a:pt x="15969" y="6431"/>
                    <a:pt x="15969" y="5804"/>
                  </a:cubicBezTo>
                  <a:lnTo>
                    <a:pt x="15969" y="1137"/>
                  </a:lnTo>
                  <a:cubicBezTo>
                    <a:pt x="15969" y="510"/>
                    <a:pt x="15459" y="1"/>
                    <a:pt x="148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33"/>
            <p:cNvSpPr/>
            <p:nvPr/>
          </p:nvSpPr>
          <p:spPr>
            <a:xfrm>
              <a:off x="5937650" y="2723150"/>
              <a:ext cx="399200" cy="173550"/>
            </a:xfrm>
            <a:custGeom>
              <a:rect b="b" l="l" r="r" t="t"/>
              <a:pathLst>
                <a:path extrusionOk="0" h="6942" w="15968">
                  <a:moveTo>
                    <a:pt x="1138" y="1"/>
                  </a:moveTo>
                  <a:cubicBezTo>
                    <a:pt x="509" y="1"/>
                    <a:pt x="1" y="510"/>
                    <a:pt x="1" y="1137"/>
                  </a:cubicBezTo>
                  <a:lnTo>
                    <a:pt x="1" y="5804"/>
                  </a:lnTo>
                  <a:cubicBezTo>
                    <a:pt x="1" y="6431"/>
                    <a:pt x="509" y="6941"/>
                    <a:pt x="1138" y="6941"/>
                  </a:cubicBezTo>
                  <a:lnTo>
                    <a:pt x="14832" y="6941"/>
                  </a:lnTo>
                  <a:cubicBezTo>
                    <a:pt x="15459" y="6941"/>
                    <a:pt x="15968" y="6431"/>
                    <a:pt x="15968" y="5804"/>
                  </a:cubicBezTo>
                  <a:lnTo>
                    <a:pt x="15968" y="1137"/>
                  </a:lnTo>
                  <a:cubicBezTo>
                    <a:pt x="15968" y="510"/>
                    <a:pt x="15459" y="1"/>
                    <a:pt x="1483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33"/>
            <p:cNvSpPr/>
            <p:nvPr/>
          </p:nvSpPr>
          <p:spPr>
            <a:xfrm>
              <a:off x="5800375" y="1914075"/>
              <a:ext cx="611375" cy="1083125"/>
            </a:xfrm>
            <a:custGeom>
              <a:rect b="b" l="l" r="r" t="t"/>
              <a:pathLst>
                <a:path extrusionOk="0" h="43325" w="24455">
                  <a:moveTo>
                    <a:pt x="23369" y="738"/>
                  </a:moveTo>
                  <a:cubicBezTo>
                    <a:pt x="23562" y="738"/>
                    <a:pt x="23718" y="893"/>
                    <a:pt x="23718" y="1086"/>
                  </a:cubicBezTo>
                  <a:lnTo>
                    <a:pt x="23718" y="42239"/>
                  </a:lnTo>
                  <a:cubicBezTo>
                    <a:pt x="23718" y="42431"/>
                    <a:pt x="23562" y="42587"/>
                    <a:pt x="23369" y="42587"/>
                  </a:cubicBezTo>
                  <a:lnTo>
                    <a:pt x="1084" y="42587"/>
                  </a:lnTo>
                  <a:cubicBezTo>
                    <a:pt x="893" y="42587"/>
                    <a:pt x="737" y="42431"/>
                    <a:pt x="737" y="42239"/>
                  </a:cubicBezTo>
                  <a:lnTo>
                    <a:pt x="737" y="1086"/>
                  </a:lnTo>
                  <a:cubicBezTo>
                    <a:pt x="737" y="893"/>
                    <a:pt x="893" y="738"/>
                    <a:pt x="1084" y="738"/>
                  </a:cubicBezTo>
                  <a:close/>
                  <a:moveTo>
                    <a:pt x="1084" y="1"/>
                  </a:moveTo>
                  <a:cubicBezTo>
                    <a:pt x="487" y="1"/>
                    <a:pt x="0" y="488"/>
                    <a:pt x="0" y="1086"/>
                  </a:cubicBezTo>
                  <a:lnTo>
                    <a:pt x="0" y="42239"/>
                  </a:lnTo>
                  <a:cubicBezTo>
                    <a:pt x="0" y="42837"/>
                    <a:pt x="487" y="43325"/>
                    <a:pt x="1084" y="43325"/>
                  </a:cubicBezTo>
                  <a:lnTo>
                    <a:pt x="23369" y="43325"/>
                  </a:lnTo>
                  <a:cubicBezTo>
                    <a:pt x="23967" y="43325"/>
                    <a:pt x="24455" y="42837"/>
                    <a:pt x="24455" y="42239"/>
                  </a:cubicBezTo>
                  <a:lnTo>
                    <a:pt x="24455" y="1086"/>
                  </a:lnTo>
                  <a:cubicBezTo>
                    <a:pt x="24455" y="488"/>
                    <a:pt x="23967" y="1"/>
                    <a:pt x="2336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33"/>
            <p:cNvSpPr/>
            <p:nvPr/>
          </p:nvSpPr>
          <p:spPr>
            <a:xfrm>
              <a:off x="5809550" y="2271200"/>
              <a:ext cx="593000" cy="18450"/>
            </a:xfrm>
            <a:custGeom>
              <a:rect b="b" l="l" r="r" t="t"/>
              <a:pathLst>
                <a:path extrusionOk="0" h="738" w="23720">
                  <a:moveTo>
                    <a:pt x="1" y="1"/>
                  </a:moveTo>
                  <a:lnTo>
                    <a:pt x="1" y="737"/>
                  </a:lnTo>
                  <a:lnTo>
                    <a:pt x="23719" y="737"/>
                  </a:lnTo>
                  <a:lnTo>
                    <a:pt x="2371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33"/>
            <p:cNvSpPr/>
            <p:nvPr/>
          </p:nvSpPr>
          <p:spPr>
            <a:xfrm>
              <a:off x="5809550" y="2624850"/>
              <a:ext cx="593000" cy="18425"/>
            </a:xfrm>
            <a:custGeom>
              <a:rect b="b" l="l" r="r" t="t"/>
              <a:pathLst>
                <a:path extrusionOk="0" h="737" w="23720">
                  <a:moveTo>
                    <a:pt x="1" y="0"/>
                  </a:moveTo>
                  <a:lnTo>
                    <a:pt x="1" y="737"/>
                  </a:lnTo>
                  <a:lnTo>
                    <a:pt x="23719" y="737"/>
                  </a:lnTo>
                  <a:lnTo>
                    <a:pt x="2371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23" name="Google Shape;1123;p33"/>
          <p:cNvSpPr/>
          <p:nvPr/>
        </p:nvSpPr>
        <p:spPr>
          <a:xfrm>
            <a:off x="-68400" y="3392525"/>
            <a:ext cx="9343125" cy="1504750"/>
          </a:xfrm>
          <a:custGeom>
            <a:rect b="b" l="l" r="r" t="t"/>
            <a:pathLst>
              <a:path extrusionOk="0" h="60190" w="373725">
                <a:moveTo>
                  <a:pt x="373725" y="7660"/>
                </a:moveTo>
                <a:lnTo>
                  <a:pt x="352385" y="7660"/>
                </a:lnTo>
                <a:lnTo>
                  <a:pt x="352385" y="60190"/>
                </a:lnTo>
                <a:lnTo>
                  <a:pt x="27633" y="60190"/>
                </a:lnTo>
                <a:lnTo>
                  <a:pt x="13816" y="46373"/>
                </a:lnTo>
                <a:lnTo>
                  <a:pt x="13816" y="0"/>
                </a:lnTo>
                <a:lnTo>
                  <a:pt x="0" y="0"/>
                </a:lnTo>
              </a:path>
            </a:pathLst>
          </a:custGeom>
          <a:noFill/>
          <a:ln cap="flat" cmpd="sng" w="28575">
            <a:solidFill>
              <a:schemeClr val="lt2"/>
            </a:solidFill>
            <a:prstDash val="solid"/>
            <a:round/>
            <a:headEnd len="med" w="med" type="none"/>
            <a:tailEnd len="med" w="med" type="none"/>
          </a:ln>
        </p:spPr>
      </p:sp>
      <p:cxnSp>
        <p:nvCxnSpPr>
          <p:cNvPr id="1124" name="Google Shape;1124;p33"/>
          <p:cNvCxnSpPr/>
          <p:nvPr/>
        </p:nvCxnSpPr>
        <p:spPr>
          <a:xfrm rot="10800000">
            <a:off x="663450" y="-13575"/>
            <a:ext cx="0" cy="294000"/>
          </a:xfrm>
          <a:prstGeom prst="straightConnector1">
            <a:avLst/>
          </a:prstGeom>
          <a:noFill/>
          <a:ln cap="flat" cmpd="sng" w="28575">
            <a:solidFill>
              <a:schemeClr val="lt2"/>
            </a:solidFill>
            <a:prstDash val="solid"/>
            <a:round/>
            <a:headEnd len="med" w="med" type="none"/>
            <a:tailEnd len="med" w="med" type="none"/>
          </a:ln>
        </p:spPr>
      </p:cxnSp>
      <p:cxnSp>
        <p:nvCxnSpPr>
          <p:cNvPr id="1125" name="Google Shape;1125;p33"/>
          <p:cNvCxnSpPr/>
          <p:nvPr/>
        </p:nvCxnSpPr>
        <p:spPr>
          <a:xfrm rot="10800000">
            <a:off x="878900" y="-34275"/>
            <a:ext cx="0" cy="314700"/>
          </a:xfrm>
          <a:prstGeom prst="straightConnector1">
            <a:avLst/>
          </a:prstGeom>
          <a:noFill/>
          <a:ln cap="flat" cmpd="sng" w="28575">
            <a:solidFill>
              <a:schemeClr val="lt2"/>
            </a:solidFill>
            <a:prstDash val="solid"/>
            <a:round/>
            <a:headEnd len="med" w="med" type="none"/>
            <a:tailEnd len="med" w="med" type="none"/>
          </a:ln>
        </p:spPr>
      </p:cxnSp>
      <p:cxnSp>
        <p:nvCxnSpPr>
          <p:cNvPr id="1126" name="Google Shape;1126;p33"/>
          <p:cNvCxnSpPr/>
          <p:nvPr/>
        </p:nvCxnSpPr>
        <p:spPr>
          <a:xfrm rot="10800000">
            <a:off x="1094350" y="-27375"/>
            <a:ext cx="0" cy="307800"/>
          </a:xfrm>
          <a:prstGeom prst="straightConnector1">
            <a:avLst/>
          </a:prstGeom>
          <a:noFill/>
          <a:ln cap="flat" cmpd="sng" w="28575">
            <a:solidFill>
              <a:schemeClr val="lt2"/>
            </a:solidFill>
            <a:prstDash val="solid"/>
            <a:round/>
            <a:headEnd len="med" w="med" type="none"/>
            <a:tailEnd len="med" w="med" type="none"/>
          </a:ln>
        </p:spPr>
      </p:cxnSp>
      <p:cxnSp>
        <p:nvCxnSpPr>
          <p:cNvPr id="1127" name="Google Shape;1127;p33"/>
          <p:cNvCxnSpPr/>
          <p:nvPr/>
        </p:nvCxnSpPr>
        <p:spPr>
          <a:xfrm>
            <a:off x="8187200" y="4904100"/>
            <a:ext cx="0" cy="259800"/>
          </a:xfrm>
          <a:prstGeom prst="straightConnector1">
            <a:avLst/>
          </a:prstGeom>
          <a:noFill/>
          <a:ln cap="flat" cmpd="sng" w="28575">
            <a:solidFill>
              <a:schemeClr val="lt2"/>
            </a:solidFill>
            <a:prstDash val="solid"/>
            <a:round/>
            <a:headEnd len="med" w="med" type="none"/>
            <a:tailEnd len="med" w="med" type="none"/>
          </a:ln>
        </p:spPr>
      </p:cxnSp>
      <p:cxnSp>
        <p:nvCxnSpPr>
          <p:cNvPr id="1128" name="Google Shape;1128;p33"/>
          <p:cNvCxnSpPr/>
          <p:nvPr/>
        </p:nvCxnSpPr>
        <p:spPr>
          <a:xfrm>
            <a:off x="7959208" y="4904100"/>
            <a:ext cx="0" cy="280500"/>
          </a:xfrm>
          <a:prstGeom prst="straightConnector1">
            <a:avLst/>
          </a:prstGeom>
          <a:noFill/>
          <a:ln cap="flat" cmpd="sng" w="28575">
            <a:solidFill>
              <a:schemeClr val="lt2"/>
            </a:solidFill>
            <a:prstDash val="solid"/>
            <a:round/>
            <a:headEnd len="med" w="med" type="none"/>
            <a:tailEnd len="med" w="med" type="none"/>
          </a:ln>
        </p:spPr>
      </p:cxnSp>
      <p:cxnSp>
        <p:nvCxnSpPr>
          <p:cNvPr id="1129" name="Google Shape;1129;p33"/>
          <p:cNvCxnSpPr/>
          <p:nvPr/>
        </p:nvCxnSpPr>
        <p:spPr>
          <a:xfrm>
            <a:off x="7731225" y="4904100"/>
            <a:ext cx="0" cy="274800"/>
          </a:xfrm>
          <a:prstGeom prst="straightConnector1">
            <a:avLst/>
          </a:prstGeom>
          <a:noFill/>
          <a:ln cap="flat" cmpd="sng" w="28575">
            <a:solidFill>
              <a:schemeClr val="lt2"/>
            </a:solidFill>
            <a:prstDash val="solid"/>
            <a:round/>
            <a:headEnd len="med" w="med" type="none"/>
            <a:tailEnd len="med" w="med" type="none"/>
          </a:ln>
        </p:spPr>
      </p:cxnSp>
      <p:cxnSp>
        <p:nvCxnSpPr>
          <p:cNvPr id="1130" name="Google Shape;1130;p33"/>
          <p:cNvCxnSpPr/>
          <p:nvPr/>
        </p:nvCxnSpPr>
        <p:spPr>
          <a:xfrm>
            <a:off x="7503225" y="4904100"/>
            <a:ext cx="0" cy="280500"/>
          </a:xfrm>
          <a:prstGeom prst="straightConnector1">
            <a:avLst/>
          </a:prstGeom>
          <a:noFill/>
          <a:ln cap="flat" cmpd="sng" w="28575">
            <a:solidFill>
              <a:schemeClr val="lt2"/>
            </a:solidFill>
            <a:prstDash val="solid"/>
            <a:round/>
            <a:headEnd len="med" w="med" type="none"/>
            <a:tailEnd len="med" w="med" type="none"/>
          </a:ln>
        </p:spPr>
      </p:cxnSp>
      <p:sp>
        <p:nvSpPr>
          <p:cNvPr id="1131" name="Google Shape;1131;p33"/>
          <p:cNvSpPr/>
          <p:nvPr/>
        </p:nvSpPr>
        <p:spPr>
          <a:xfrm>
            <a:off x="1694940" y="4845169"/>
            <a:ext cx="102600" cy="102600"/>
          </a:xfrm>
          <a:prstGeom prst="ellipse">
            <a:avLst/>
          </a:prstGeom>
          <a:solidFill>
            <a:schemeClr val="lt1"/>
          </a:solidFill>
          <a:ln cap="flat" cmpd="sng" w="285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33"/>
          <p:cNvSpPr/>
          <p:nvPr/>
        </p:nvSpPr>
        <p:spPr>
          <a:xfrm>
            <a:off x="6311615" y="4845169"/>
            <a:ext cx="102600" cy="102600"/>
          </a:xfrm>
          <a:prstGeom prst="ellipse">
            <a:avLst/>
          </a:prstGeom>
          <a:solidFill>
            <a:schemeClr val="lt1"/>
          </a:solidFill>
          <a:ln cap="flat" cmpd="sng" w="285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33"/>
          <p:cNvSpPr/>
          <p:nvPr/>
        </p:nvSpPr>
        <p:spPr>
          <a:xfrm>
            <a:off x="8245615" y="228501"/>
            <a:ext cx="102600" cy="102600"/>
          </a:xfrm>
          <a:prstGeom prst="ellipse">
            <a:avLst/>
          </a:prstGeom>
          <a:solidFill>
            <a:schemeClr val="lt1"/>
          </a:solidFill>
          <a:ln cap="flat" cmpd="sng" w="285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1134" name="Shape 1134"/>
        <p:cNvGrpSpPr/>
        <p:nvPr/>
      </p:nvGrpSpPr>
      <p:grpSpPr>
        <a:xfrm>
          <a:off x="0" y="0"/>
          <a:ext cx="0" cy="0"/>
          <a:chOff x="0" y="0"/>
          <a:chExt cx="0" cy="0"/>
        </a:xfrm>
      </p:grpSpPr>
      <p:sp>
        <p:nvSpPr>
          <p:cNvPr id="1135" name="Google Shape;1135;p34"/>
          <p:cNvSpPr/>
          <p:nvPr/>
        </p:nvSpPr>
        <p:spPr>
          <a:xfrm>
            <a:off x="335150" y="-47875"/>
            <a:ext cx="8501825" cy="4934875"/>
          </a:xfrm>
          <a:custGeom>
            <a:rect b="b" l="l" r="r" t="t"/>
            <a:pathLst>
              <a:path extrusionOk="0" h="197395" w="340073">
                <a:moveTo>
                  <a:pt x="0" y="0"/>
                </a:moveTo>
                <a:lnTo>
                  <a:pt x="0" y="178107"/>
                </a:lnTo>
                <a:lnTo>
                  <a:pt x="19288" y="197395"/>
                </a:lnTo>
                <a:lnTo>
                  <a:pt x="340073" y="197395"/>
                </a:lnTo>
                <a:lnTo>
                  <a:pt x="340073" y="1641"/>
                </a:lnTo>
              </a:path>
            </a:pathLst>
          </a:custGeom>
          <a:noFill/>
          <a:ln cap="flat" cmpd="sng" w="28575">
            <a:solidFill>
              <a:schemeClr val="lt2"/>
            </a:solidFill>
            <a:prstDash val="solid"/>
            <a:round/>
            <a:headEnd len="med" w="med" type="none"/>
            <a:tailEnd len="med" w="med" type="none"/>
          </a:ln>
        </p:spPr>
      </p:sp>
      <p:cxnSp>
        <p:nvCxnSpPr>
          <p:cNvPr id="1136" name="Google Shape;1136;p34"/>
          <p:cNvCxnSpPr/>
          <p:nvPr/>
        </p:nvCxnSpPr>
        <p:spPr>
          <a:xfrm rot="10800000">
            <a:off x="-6975" y="1019125"/>
            <a:ext cx="355800" cy="0"/>
          </a:xfrm>
          <a:prstGeom prst="straightConnector1">
            <a:avLst/>
          </a:prstGeom>
          <a:noFill/>
          <a:ln cap="flat" cmpd="sng" w="28575">
            <a:solidFill>
              <a:schemeClr val="lt2"/>
            </a:solidFill>
            <a:prstDash val="solid"/>
            <a:round/>
            <a:headEnd len="med" w="med" type="none"/>
            <a:tailEnd len="med" w="med" type="none"/>
          </a:ln>
        </p:spPr>
      </p:cxnSp>
      <p:cxnSp>
        <p:nvCxnSpPr>
          <p:cNvPr id="1137" name="Google Shape;1137;p34"/>
          <p:cNvCxnSpPr/>
          <p:nvPr/>
        </p:nvCxnSpPr>
        <p:spPr>
          <a:xfrm rot="10800000">
            <a:off x="-6975" y="1224308"/>
            <a:ext cx="355800" cy="0"/>
          </a:xfrm>
          <a:prstGeom prst="straightConnector1">
            <a:avLst/>
          </a:prstGeom>
          <a:noFill/>
          <a:ln cap="flat" cmpd="sng" w="28575">
            <a:solidFill>
              <a:schemeClr val="lt2"/>
            </a:solidFill>
            <a:prstDash val="solid"/>
            <a:round/>
            <a:headEnd len="med" w="med" type="none"/>
            <a:tailEnd len="med" w="med" type="none"/>
          </a:ln>
        </p:spPr>
      </p:cxnSp>
      <p:cxnSp>
        <p:nvCxnSpPr>
          <p:cNvPr id="1138" name="Google Shape;1138;p34"/>
          <p:cNvCxnSpPr/>
          <p:nvPr/>
        </p:nvCxnSpPr>
        <p:spPr>
          <a:xfrm rot="10800000">
            <a:off x="-6975" y="1429492"/>
            <a:ext cx="355800" cy="0"/>
          </a:xfrm>
          <a:prstGeom prst="straightConnector1">
            <a:avLst/>
          </a:prstGeom>
          <a:noFill/>
          <a:ln cap="flat" cmpd="sng" w="28575">
            <a:solidFill>
              <a:schemeClr val="lt2"/>
            </a:solidFill>
            <a:prstDash val="solid"/>
            <a:round/>
            <a:headEnd len="med" w="med" type="none"/>
            <a:tailEnd len="med" w="med" type="none"/>
          </a:ln>
        </p:spPr>
      </p:cxnSp>
      <p:cxnSp>
        <p:nvCxnSpPr>
          <p:cNvPr id="1139" name="Google Shape;1139;p34"/>
          <p:cNvCxnSpPr/>
          <p:nvPr/>
        </p:nvCxnSpPr>
        <p:spPr>
          <a:xfrm rot="10800000">
            <a:off x="-6975" y="1634675"/>
            <a:ext cx="355800" cy="0"/>
          </a:xfrm>
          <a:prstGeom prst="straightConnector1">
            <a:avLst/>
          </a:prstGeom>
          <a:noFill/>
          <a:ln cap="flat" cmpd="sng" w="28575">
            <a:solidFill>
              <a:schemeClr val="lt2"/>
            </a:solidFill>
            <a:prstDash val="solid"/>
            <a:round/>
            <a:headEnd len="med" w="med" type="none"/>
            <a:tailEnd len="med" w="med" type="none"/>
          </a:ln>
        </p:spPr>
      </p:cxnSp>
      <p:cxnSp>
        <p:nvCxnSpPr>
          <p:cNvPr id="1140" name="Google Shape;1140;p34"/>
          <p:cNvCxnSpPr/>
          <p:nvPr/>
        </p:nvCxnSpPr>
        <p:spPr>
          <a:xfrm rot="10800000">
            <a:off x="-6975" y="3802875"/>
            <a:ext cx="355800" cy="0"/>
          </a:xfrm>
          <a:prstGeom prst="straightConnector1">
            <a:avLst/>
          </a:prstGeom>
          <a:noFill/>
          <a:ln cap="flat" cmpd="sng" w="28575">
            <a:solidFill>
              <a:schemeClr val="lt2"/>
            </a:solidFill>
            <a:prstDash val="solid"/>
            <a:round/>
            <a:headEnd len="med" w="med" type="none"/>
            <a:tailEnd len="med" w="med" type="none"/>
          </a:ln>
        </p:spPr>
      </p:cxnSp>
      <p:sp>
        <p:nvSpPr>
          <p:cNvPr id="1141" name="Google Shape;1141;p34"/>
          <p:cNvSpPr/>
          <p:nvPr/>
        </p:nvSpPr>
        <p:spPr>
          <a:xfrm>
            <a:off x="280475" y="3751575"/>
            <a:ext cx="102600" cy="102600"/>
          </a:xfrm>
          <a:prstGeom prst="ellipse">
            <a:avLst/>
          </a:prstGeom>
          <a:solidFill>
            <a:schemeClr val="lt1"/>
          </a:solidFill>
          <a:ln cap="flat" cmpd="sng" w="285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1" name="Shape 41"/>
        <p:cNvGrpSpPr/>
        <p:nvPr/>
      </p:nvGrpSpPr>
      <p:grpSpPr>
        <a:xfrm>
          <a:off x="0" y="0"/>
          <a:ext cx="0" cy="0"/>
          <a:chOff x="0" y="0"/>
          <a:chExt cx="0" cy="0"/>
        </a:xfrm>
      </p:grpSpPr>
      <p:sp>
        <p:nvSpPr>
          <p:cNvPr id="42" name="Google Shape;42;p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43" name="Google Shape;43;p5"/>
          <p:cNvSpPr txBox="1"/>
          <p:nvPr>
            <p:ph idx="1" type="subTitle"/>
          </p:nvPr>
        </p:nvSpPr>
        <p:spPr>
          <a:xfrm>
            <a:off x="3319200" y="3619024"/>
            <a:ext cx="2505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44" name="Google Shape;44;p5"/>
          <p:cNvSpPr txBox="1"/>
          <p:nvPr>
            <p:ph idx="2" type="subTitle"/>
          </p:nvPr>
        </p:nvSpPr>
        <p:spPr>
          <a:xfrm>
            <a:off x="713450" y="3619024"/>
            <a:ext cx="2505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45" name="Google Shape;45;p5"/>
          <p:cNvSpPr txBox="1"/>
          <p:nvPr>
            <p:ph idx="3" type="subTitle"/>
          </p:nvPr>
        </p:nvSpPr>
        <p:spPr>
          <a:xfrm>
            <a:off x="3319200" y="3198725"/>
            <a:ext cx="2505600" cy="572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Bebas Neue"/>
              <a:buNone/>
              <a:defRPr sz="2200">
                <a:solidFill>
                  <a:schemeClr val="dk1"/>
                </a:solidFill>
                <a:latin typeface="Albert Sans SemiBold"/>
                <a:ea typeface="Albert Sans SemiBold"/>
                <a:cs typeface="Albert Sans SemiBold"/>
                <a:sym typeface="Albert Sans SemiBold"/>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46" name="Google Shape;46;p5"/>
          <p:cNvSpPr txBox="1"/>
          <p:nvPr>
            <p:ph idx="4" type="subTitle"/>
          </p:nvPr>
        </p:nvSpPr>
        <p:spPr>
          <a:xfrm>
            <a:off x="713225" y="3198725"/>
            <a:ext cx="2505600" cy="572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Bebas Neue"/>
              <a:buNone/>
              <a:defRPr sz="2200">
                <a:solidFill>
                  <a:schemeClr val="dk1"/>
                </a:solidFill>
                <a:latin typeface="Albert Sans SemiBold"/>
                <a:ea typeface="Albert Sans SemiBold"/>
                <a:cs typeface="Albert Sans SemiBold"/>
                <a:sym typeface="Albert Sans SemiBold"/>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47" name="Google Shape;47;p5"/>
          <p:cNvSpPr/>
          <p:nvPr/>
        </p:nvSpPr>
        <p:spPr>
          <a:xfrm>
            <a:off x="-103600" y="2464450"/>
            <a:ext cx="377700" cy="2198100"/>
          </a:xfrm>
          <a:prstGeom prst="rect">
            <a:avLst/>
          </a:prstGeom>
          <a:noFill/>
          <a:ln cap="flat" cmpd="sng" w="285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5"/>
          <p:cNvSpPr/>
          <p:nvPr/>
        </p:nvSpPr>
        <p:spPr>
          <a:xfrm>
            <a:off x="219849" y="2418675"/>
            <a:ext cx="102600" cy="102600"/>
          </a:xfrm>
          <a:prstGeom prst="ellipse">
            <a:avLst/>
          </a:prstGeom>
          <a:solidFill>
            <a:schemeClr val="lt1"/>
          </a:solidFill>
          <a:ln cap="flat" cmpd="sng" w="285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5"/>
          <p:cNvSpPr/>
          <p:nvPr/>
        </p:nvSpPr>
        <p:spPr>
          <a:xfrm>
            <a:off x="219849" y="4604000"/>
            <a:ext cx="102600" cy="102600"/>
          </a:xfrm>
          <a:prstGeom prst="ellipse">
            <a:avLst/>
          </a:prstGeom>
          <a:solidFill>
            <a:schemeClr val="lt1"/>
          </a:solidFill>
          <a:ln cap="flat" cmpd="sng" w="285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0" name="Google Shape;50;p5"/>
          <p:cNvCxnSpPr/>
          <p:nvPr/>
        </p:nvCxnSpPr>
        <p:spPr>
          <a:xfrm rot="10800000">
            <a:off x="-20525" y="3002650"/>
            <a:ext cx="307800" cy="0"/>
          </a:xfrm>
          <a:prstGeom prst="straightConnector1">
            <a:avLst/>
          </a:prstGeom>
          <a:noFill/>
          <a:ln cap="flat" cmpd="sng" w="28575">
            <a:solidFill>
              <a:schemeClr val="lt2"/>
            </a:solidFill>
            <a:prstDash val="solid"/>
            <a:round/>
            <a:headEnd len="med" w="med" type="none"/>
            <a:tailEnd len="med" w="med" type="none"/>
          </a:ln>
        </p:spPr>
      </p:cxnSp>
      <p:cxnSp>
        <p:nvCxnSpPr>
          <p:cNvPr id="51" name="Google Shape;51;p5"/>
          <p:cNvCxnSpPr/>
          <p:nvPr/>
        </p:nvCxnSpPr>
        <p:spPr>
          <a:xfrm rot="10800000">
            <a:off x="-20525" y="3235200"/>
            <a:ext cx="307800" cy="0"/>
          </a:xfrm>
          <a:prstGeom prst="straightConnector1">
            <a:avLst/>
          </a:prstGeom>
          <a:noFill/>
          <a:ln cap="flat" cmpd="sng" w="28575">
            <a:solidFill>
              <a:schemeClr val="lt2"/>
            </a:solidFill>
            <a:prstDash val="solid"/>
            <a:round/>
            <a:headEnd len="med" w="med" type="none"/>
            <a:tailEnd len="med" w="med" type="none"/>
          </a:ln>
        </p:spPr>
      </p:cxnSp>
      <p:sp>
        <p:nvSpPr>
          <p:cNvPr id="52" name="Google Shape;52;p5"/>
          <p:cNvSpPr/>
          <p:nvPr/>
        </p:nvSpPr>
        <p:spPr>
          <a:xfrm>
            <a:off x="287275" y="266750"/>
            <a:ext cx="9007950" cy="2756425"/>
          </a:xfrm>
          <a:custGeom>
            <a:rect b="b" l="l" r="r" t="t"/>
            <a:pathLst>
              <a:path extrusionOk="0" h="110257" w="360318">
                <a:moveTo>
                  <a:pt x="0" y="98766"/>
                </a:moveTo>
                <a:lnTo>
                  <a:pt x="7660" y="98766"/>
                </a:lnTo>
                <a:lnTo>
                  <a:pt x="7660" y="0"/>
                </a:lnTo>
                <a:lnTo>
                  <a:pt x="328308" y="0"/>
                </a:lnTo>
                <a:lnTo>
                  <a:pt x="342099" y="7962"/>
                </a:lnTo>
                <a:lnTo>
                  <a:pt x="342099" y="110257"/>
                </a:lnTo>
                <a:lnTo>
                  <a:pt x="360318" y="110257"/>
                </a:lnTo>
              </a:path>
            </a:pathLst>
          </a:custGeom>
          <a:noFill/>
          <a:ln cap="flat" cmpd="sng" w="28575">
            <a:solidFill>
              <a:schemeClr val="lt2"/>
            </a:solidFill>
            <a:prstDash val="solid"/>
            <a:round/>
            <a:headEnd len="med" w="med" type="none"/>
            <a:tailEnd len="med" w="med" type="none"/>
          </a:ln>
        </p:spPr>
      </p:sp>
      <p:sp>
        <p:nvSpPr>
          <p:cNvPr id="53" name="Google Shape;53;p5"/>
          <p:cNvSpPr/>
          <p:nvPr/>
        </p:nvSpPr>
        <p:spPr>
          <a:xfrm>
            <a:off x="4856225" y="4863075"/>
            <a:ext cx="4356925" cy="328300"/>
          </a:xfrm>
          <a:custGeom>
            <a:rect b="b" l="l" r="r" t="t"/>
            <a:pathLst>
              <a:path extrusionOk="0" h="13132" w="174277">
                <a:moveTo>
                  <a:pt x="174277" y="0"/>
                </a:moveTo>
                <a:lnTo>
                  <a:pt x="0" y="0"/>
                </a:lnTo>
                <a:lnTo>
                  <a:pt x="0" y="13132"/>
                </a:lnTo>
              </a:path>
            </a:pathLst>
          </a:custGeom>
          <a:noFill/>
          <a:ln cap="flat" cmpd="sng" w="28575">
            <a:solidFill>
              <a:schemeClr val="lt2"/>
            </a:solidFill>
            <a:prstDash val="solid"/>
            <a:round/>
            <a:headEnd len="med" w="med" type="none"/>
            <a:tailEnd len="med" w="med" type="none"/>
          </a:ln>
        </p:spPr>
      </p:sp>
      <p:grpSp>
        <p:nvGrpSpPr>
          <p:cNvPr id="54" name="Google Shape;54;p5"/>
          <p:cNvGrpSpPr/>
          <p:nvPr/>
        </p:nvGrpSpPr>
        <p:grpSpPr>
          <a:xfrm>
            <a:off x="8639773" y="1274099"/>
            <a:ext cx="346379" cy="411944"/>
            <a:chOff x="1117250" y="3390825"/>
            <a:chExt cx="420925" cy="500600"/>
          </a:xfrm>
        </p:grpSpPr>
        <p:sp>
          <p:nvSpPr>
            <p:cNvPr id="55" name="Google Shape;55;p5"/>
            <p:cNvSpPr/>
            <p:nvPr/>
          </p:nvSpPr>
          <p:spPr>
            <a:xfrm>
              <a:off x="1491525" y="3422500"/>
              <a:ext cx="46650" cy="21675"/>
            </a:xfrm>
            <a:custGeom>
              <a:rect b="b" l="l" r="r" t="t"/>
              <a:pathLst>
                <a:path extrusionOk="0" h="867" w="1866">
                  <a:moveTo>
                    <a:pt x="0" y="1"/>
                  </a:moveTo>
                  <a:lnTo>
                    <a:pt x="0" y="866"/>
                  </a:lnTo>
                  <a:lnTo>
                    <a:pt x="1645" y="866"/>
                  </a:lnTo>
                  <a:cubicBezTo>
                    <a:pt x="1766" y="866"/>
                    <a:pt x="1865" y="767"/>
                    <a:pt x="1865" y="646"/>
                  </a:cubicBezTo>
                  <a:lnTo>
                    <a:pt x="1865" y="221"/>
                  </a:lnTo>
                  <a:cubicBezTo>
                    <a:pt x="1865" y="98"/>
                    <a:pt x="1766" y="1"/>
                    <a:pt x="16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5"/>
            <p:cNvSpPr/>
            <p:nvPr/>
          </p:nvSpPr>
          <p:spPr>
            <a:xfrm>
              <a:off x="1447325" y="3422500"/>
              <a:ext cx="57875" cy="21675"/>
            </a:xfrm>
            <a:custGeom>
              <a:rect b="b" l="l" r="r" t="t"/>
              <a:pathLst>
                <a:path extrusionOk="0" h="867" w="2315">
                  <a:moveTo>
                    <a:pt x="0" y="1"/>
                  </a:moveTo>
                  <a:lnTo>
                    <a:pt x="0" y="866"/>
                  </a:lnTo>
                  <a:lnTo>
                    <a:pt x="1881" y="866"/>
                  </a:lnTo>
                  <a:cubicBezTo>
                    <a:pt x="2120" y="866"/>
                    <a:pt x="2315" y="673"/>
                    <a:pt x="2315" y="433"/>
                  </a:cubicBezTo>
                  <a:cubicBezTo>
                    <a:pt x="2315" y="194"/>
                    <a:pt x="2120" y="1"/>
                    <a:pt x="188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5"/>
            <p:cNvSpPr/>
            <p:nvPr/>
          </p:nvSpPr>
          <p:spPr>
            <a:xfrm>
              <a:off x="1491525" y="3484700"/>
              <a:ext cx="46650" cy="21700"/>
            </a:xfrm>
            <a:custGeom>
              <a:rect b="b" l="l" r="r" t="t"/>
              <a:pathLst>
                <a:path extrusionOk="0" h="868" w="1866">
                  <a:moveTo>
                    <a:pt x="0" y="1"/>
                  </a:moveTo>
                  <a:lnTo>
                    <a:pt x="0" y="868"/>
                  </a:lnTo>
                  <a:lnTo>
                    <a:pt x="1645" y="868"/>
                  </a:lnTo>
                  <a:cubicBezTo>
                    <a:pt x="1766" y="868"/>
                    <a:pt x="1865" y="769"/>
                    <a:pt x="1865" y="647"/>
                  </a:cubicBezTo>
                  <a:lnTo>
                    <a:pt x="1865" y="221"/>
                  </a:lnTo>
                  <a:cubicBezTo>
                    <a:pt x="1865" y="100"/>
                    <a:pt x="1766" y="1"/>
                    <a:pt x="16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5"/>
            <p:cNvSpPr/>
            <p:nvPr/>
          </p:nvSpPr>
          <p:spPr>
            <a:xfrm>
              <a:off x="1447325" y="3484700"/>
              <a:ext cx="57875" cy="21700"/>
            </a:xfrm>
            <a:custGeom>
              <a:rect b="b" l="l" r="r" t="t"/>
              <a:pathLst>
                <a:path extrusionOk="0" h="868" w="2315">
                  <a:moveTo>
                    <a:pt x="0" y="1"/>
                  </a:moveTo>
                  <a:lnTo>
                    <a:pt x="0" y="868"/>
                  </a:lnTo>
                  <a:lnTo>
                    <a:pt x="1881" y="868"/>
                  </a:lnTo>
                  <a:cubicBezTo>
                    <a:pt x="2120" y="868"/>
                    <a:pt x="2315" y="674"/>
                    <a:pt x="2315" y="435"/>
                  </a:cubicBezTo>
                  <a:cubicBezTo>
                    <a:pt x="2315" y="195"/>
                    <a:pt x="2120" y="1"/>
                    <a:pt x="188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5"/>
            <p:cNvSpPr/>
            <p:nvPr/>
          </p:nvSpPr>
          <p:spPr>
            <a:xfrm>
              <a:off x="1491525" y="3546950"/>
              <a:ext cx="46650" cy="21675"/>
            </a:xfrm>
            <a:custGeom>
              <a:rect b="b" l="l" r="r" t="t"/>
              <a:pathLst>
                <a:path extrusionOk="0" h="867" w="1866">
                  <a:moveTo>
                    <a:pt x="0" y="0"/>
                  </a:moveTo>
                  <a:lnTo>
                    <a:pt x="0" y="867"/>
                  </a:lnTo>
                  <a:lnTo>
                    <a:pt x="1645" y="867"/>
                  </a:lnTo>
                  <a:cubicBezTo>
                    <a:pt x="1766" y="867"/>
                    <a:pt x="1865" y="768"/>
                    <a:pt x="1865" y="645"/>
                  </a:cubicBezTo>
                  <a:lnTo>
                    <a:pt x="1865" y="220"/>
                  </a:lnTo>
                  <a:cubicBezTo>
                    <a:pt x="1865" y="99"/>
                    <a:pt x="1766" y="0"/>
                    <a:pt x="16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5"/>
            <p:cNvSpPr/>
            <p:nvPr/>
          </p:nvSpPr>
          <p:spPr>
            <a:xfrm>
              <a:off x="1447325" y="3546950"/>
              <a:ext cx="57875" cy="21675"/>
            </a:xfrm>
            <a:custGeom>
              <a:rect b="b" l="l" r="r" t="t"/>
              <a:pathLst>
                <a:path extrusionOk="0" h="867" w="2315">
                  <a:moveTo>
                    <a:pt x="0" y="0"/>
                  </a:moveTo>
                  <a:lnTo>
                    <a:pt x="0" y="867"/>
                  </a:lnTo>
                  <a:lnTo>
                    <a:pt x="1881" y="867"/>
                  </a:lnTo>
                  <a:cubicBezTo>
                    <a:pt x="2120" y="867"/>
                    <a:pt x="2315" y="672"/>
                    <a:pt x="2315" y="433"/>
                  </a:cubicBezTo>
                  <a:cubicBezTo>
                    <a:pt x="2315" y="195"/>
                    <a:pt x="2120" y="0"/>
                    <a:pt x="188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5"/>
            <p:cNvSpPr/>
            <p:nvPr/>
          </p:nvSpPr>
          <p:spPr>
            <a:xfrm>
              <a:off x="1491525" y="3609150"/>
              <a:ext cx="46650" cy="21725"/>
            </a:xfrm>
            <a:custGeom>
              <a:rect b="b" l="l" r="r" t="t"/>
              <a:pathLst>
                <a:path extrusionOk="0" h="869" w="1866">
                  <a:moveTo>
                    <a:pt x="0" y="0"/>
                  </a:moveTo>
                  <a:lnTo>
                    <a:pt x="0" y="868"/>
                  </a:lnTo>
                  <a:lnTo>
                    <a:pt x="1645" y="868"/>
                  </a:lnTo>
                  <a:cubicBezTo>
                    <a:pt x="1766" y="868"/>
                    <a:pt x="1865" y="769"/>
                    <a:pt x="1865" y="647"/>
                  </a:cubicBezTo>
                  <a:lnTo>
                    <a:pt x="1865" y="222"/>
                  </a:lnTo>
                  <a:cubicBezTo>
                    <a:pt x="1865" y="99"/>
                    <a:pt x="1766" y="0"/>
                    <a:pt x="16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5"/>
            <p:cNvSpPr/>
            <p:nvPr/>
          </p:nvSpPr>
          <p:spPr>
            <a:xfrm>
              <a:off x="1447325" y="3609150"/>
              <a:ext cx="57875" cy="21725"/>
            </a:xfrm>
            <a:custGeom>
              <a:rect b="b" l="l" r="r" t="t"/>
              <a:pathLst>
                <a:path extrusionOk="0" h="869" w="2315">
                  <a:moveTo>
                    <a:pt x="0" y="0"/>
                  </a:moveTo>
                  <a:lnTo>
                    <a:pt x="0" y="868"/>
                  </a:lnTo>
                  <a:lnTo>
                    <a:pt x="1881" y="868"/>
                  </a:lnTo>
                  <a:cubicBezTo>
                    <a:pt x="2120" y="868"/>
                    <a:pt x="2315" y="673"/>
                    <a:pt x="2315" y="434"/>
                  </a:cubicBezTo>
                  <a:cubicBezTo>
                    <a:pt x="2315" y="195"/>
                    <a:pt x="2120" y="0"/>
                    <a:pt x="188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5"/>
            <p:cNvSpPr/>
            <p:nvPr/>
          </p:nvSpPr>
          <p:spPr>
            <a:xfrm>
              <a:off x="1491525" y="3671375"/>
              <a:ext cx="46650" cy="21700"/>
            </a:xfrm>
            <a:custGeom>
              <a:rect b="b" l="l" r="r" t="t"/>
              <a:pathLst>
                <a:path extrusionOk="0" h="868" w="1866">
                  <a:moveTo>
                    <a:pt x="0" y="0"/>
                  </a:moveTo>
                  <a:lnTo>
                    <a:pt x="0" y="867"/>
                  </a:lnTo>
                  <a:lnTo>
                    <a:pt x="1645" y="867"/>
                  </a:lnTo>
                  <a:cubicBezTo>
                    <a:pt x="1766" y="867"/>
                    <a:pt x="1865" y="768"/>
                    <a:pt x="1865" y="647"/>
                  </a:cubicBezTo>
                  <a:lnTo>
                    <a:pt x="1865" y="221"/>
                  </a:lnTo>
                  <a:cubicBezTo>
                    <a:pt x="1865" y="99"/>
                    <a:pt x="1766" y="0"/>
                    <a:pt x="16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5"/>
            <p:cNvSpPr/>
            <p:nvPr/>
          </p:nvSpPr>
          <p:spPr>
            <a:xfrm>
              <a:off x="1447325" y="3671375"/>
              <a:ext cx="57875" cy="21700"/>
            </a:xfrm>
            <a:custGeom>
              <a:rect b="b" l="l" r="r" t="t"/>
              <a:pathLst>
                <a:path extrusionOk="0" h="868" w="2315">
                  <a:moveTo>
                    <a:pt x="0" y="0"/>
                  </a:moveTo>
                  <a:lnTo>
                    <a:pt x="0" y="867"/>
                  </a:lnTo>
                  <a:lnTo>
                    <a:pt x="1881" y="867"/>
                  </a:lnTo>
                  <a:cubicBezTo>
                    <a:pt x="2120" y="867"/>
                    <a:pt x="2315" y="674"/>
                    <a:pt x="2315" y="434"/>
                  </a:cubicBezTo>
                  <a:cubicBezTo>
                    <a:pt x="2315" y="194"/>
                    <a:pt x="2120" y="0"/>
                    <a:pt x="188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5"/>
            <p:cNvSpPr/>
            <p:nvPr/>
          </p:nvSpPr>
          <p:spPr>
            <a:xfrm>
              <a:off x="1491525" y="3733600"/>
              <a:ext cx="46650" cy="21700"/>
            </a:xfrm>
            <a:custGeom>
              <a:rect b="b" l="l" r="r" t="t"/>
              <a:pathLst>
                <a:path extrusionOk="0" h="868" w="1866">
                  <a:moveTo>
                    <a:pt x="0" y="1"/>
                  </a:moveTo>
                  <a:lnTo>
                    <a:pt x="0" y="868"/>
                  </a:lnTo>
                  <a:lnTo>
                    <a:pt x="1645" y="868"/>
                  </a:lnTo>
                  <a:cubicBezTo>
                    <a:pt x="1766" y="868"/>
                    <a:pt x="1865" y="769"/>
                    <a:pt x="1865" y="647"/>
                  </a:cubicBezTo>
                  <a:lnTo>
                    <a:pt x="1865" y="221"/>
                  </a:lnTo>
                  <a:cubicBezTo>
                    <a:pt x="1865" y="100"/>
                    <a:pt x="1766" y="1"/>
                    <a:pt x="16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5"/>
            <p:cNvSpPr/>
            <p:nvPr/>
          </p:nvSpPr>
          <p:spPr>
            <a:xfrm>
              <a:off x="1447325" y="3733600"/>
              <a:ext cx="57875" cy="21700"/>
            </a:xfrm>
            <a:custGeom>
              <a:rect b="b" l="l" r="r" t="t"/>
              <a:pathLst>
                <a:path extrusionOk="0" h="868" w="2315">
                  <a:moveTo>
                    <a:pt x="0" y="1"/>
                  </a:moveTo>
                  <a:lnTo>
                    <a:pt x="0" y="868"/>
                  </a:lnTo>
                  <a:lnTo>
                    <a:pt x="1881" y="868"/>
                  </a:lnTo>
                  <a:cubicBezTo>
                    <a:pt x="2120" y="868"/>
                    <a:pt x="2315" y="674"/>
                    <a:pt x="2315" y="434"/>
                  </a:cubicBezTo>
                  <a:cubicBezTo>
                    <a:pt x="2315" y="194"/>
                    <a:pt x="2120" y="1"/>
                    <a:pt x="188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5"/>
            <p:cNvSpPr/>
            <p:nvPr/>
          </p:nvSpPr>
          <p:spPr>
            <a:xfrm>
              <a:off x="1491525" y="3795800"/>
              <a:ext cx="46650" cy="21700"/>
            </a:xfrm>
            <a:custGeom>
              <a:rect b="b" l="l" r="r" t="t"/>
              <a:pathLst>
                <a:path extrusionOk="0" h="868" w="1866">
                  <a:moveTo>
                    <a:pt x="0" y="1"/>
                  </a:moveTo>
                  <a:lnTo>
                    <a:pt x="0" y="868"/>
                  </a:lnTo>
                  <a:lnTo>
                    <a:pt x="1645" y="868"/>
                  </a:lnTo>
                  <a:cubicBezTo>
                    <a:pt x="1766" y="868"/>
                    <a:pt x="1865" y="770"/>
                    <a:pt x="1865" y="647"/>
                  </a:cubicBezTo>
                  <a:lnTo>
                    <a:pt x="1865" y="222"/>
                  </a:lnTo>
                  <a:cubicBezTo>
                    <a:pt x="1865" y="101"/>
                    <a:pt x="1766" y="1"/>
                    <a:pt x="16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5"/>
            <p:cNvSpPr/>
            <p:nvPr/>
          </p:nvSpPr>
          <p:spPr>
            <a:xfrm>
              <a:off x="1447325" y="3795800"/>
              <a:ext cx="57875" cy="21700"/>
            </a:xfrm>
            <a:custGeom>
              <a:rect b="b" l="l" r="r" t="t"/>
              <a:pathLst>
                <a:path extrusionOk="0" h="868" w="2315">
                  <a:moveTo>
                    <a:pt x="0" y="1"/>
                  </a:moveTo>
                  <a:lnTo>
                    <a:pt x="0" y="868"/>
                  </a:lnTo>
                  <a:lnTo>
                    <a:pt x="1881" y="868"/>
                  </a:lnTo>
                  <a:cubicBezTo>
                    <a:pt x="2120" y="868"/>
                    <a:pt x="2315" y="675"/>
                    <a:pt x="2315" y="435"/>
                  </a:cubicBezTo>
                  <a:cubicBezTo>
                    <a:pt x="2315" y="196"/>
                    <a:pt x="2120" y="1"/>
                    <a:pt x="188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5"/>
            <p:cNvSpPr/>
            <p:nvPr/>
          </p:nvSpPr>
          <p:spPr>
            <a:xfrm>
              <a:off x="1491525" y="3858050"/>
              <a:ext cx="46650" cy="21700"/>
            </a:xfrm>
            <a:custGeom>
              <a:rect b="b" l="l" r="r" t="t"/>
              <a:pathLst>
                <a:path extrusionOk="0" h="868" w="1866">
                  <a:moveTo>
                    <a:pt x="0" y="0"/>
                  </a:moveTo>
                  <a:lnTo>
                    <a:pt x="0" y="867"/>
                  </a:lnTo>
                  <a:lnTo>
                    <a:pt x="1645" y="867"/>
                  </a:lnTo>
                  <a:cubicBezTo>
                    <a:pt x="1766" y="867"/>
                    <a:pt x="1865" y="768"/>
                    <a:pt x="1865" y="647"/>
                  </a:cubicBezTo>
                  <a:lnTo>
                    <a:pt x="1865" y="222"/>
                  </a:lnTo>
                  <a:cubicBezTo>
                    <a:pt x="1865" y="99"/>
                    <a:pt x="1766" y="0"/>
                    <a:pt x="16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5"/>
            <p:cNvSpPr/>
            <p:nvPr/>
          </p:nvSpPr>
          <p:spPr>
            <a:xfrm>
              <a:off x="1447325" y="3858050"/>
              <a:ext cx="57875" cy="21700"/>
            </a:xfrm>
            <a:custGeom>
              <a:rect b="b" l="l" r="r" t="t"/>
              <a:pathLst>
                <a:path extrusionOk="0" h="868" w="2315">
                  <a:moveTo>
                    <a:pt x="0" y="0"/>
                  </a:moveTo>
                  <a:lnTo>
                    <a:pt x="0" y="867"/>
                  </a:lnTo>
                  <a:lnTo>
                    <a:pt x="1881" y="867"/>
                  </a:lnTo>
                  <a:cubicBezTo>
                    <a:pt x="2120" y="867"/>
                    <a:pt x="2315" y="673"/>
                    <a:pt x="2315" y="433"/>
                  </a:cubicBezTo>
                  <a:cubicBezTo>
                    <a:pt x="2315" y="195"/>
                    <a:pt x="2120" y="0"/>
                    <a:pt x="188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5"/>
            <p:cNvSpPr/>
            <p:nvPr/>
          </p:nvSpPr>
          <p:spPr>
            <a:xfrm>
              <a:off x="1188100" y="3390825"/>
              <a:ext cx="248525" cy="500600"/>
            </a:xfrm>
            <a:custGeom>
              <a:rect b="b" l="l" r="r" t="t"/>
              <a:pathLst>
                <a:path extrusionOk="0" h="20024" w="9941">
                  <a:moveTo>
                    <a:pt x="533" y="0"/>
                  </a:moveTo>
                  <a:cubicBezTo>
                    <a:pt x="238" y="0"/>
                    <a:pt x="0" y="237"/>
                    <a:pt x="0" y="531"/>
                  </a:cubicBezTo>
                  <a:lnTo>
                    <a:pt x="0" y="19493"/>
                  </a:lnTo>
                  <a:cubicBezTo>
                    <a:pt x="0" y="19786"/>
                    <a:pt x="238" y="20023"/>
                    <a:pt x="533" y="20023"/>
                  </a:cubicBezTo>
                  <a:lnTo>
                    <a:pt x="9410" y="20023"/>
                  </a:lnTo>
                  <a:cubicBezTo>
                    <a:pt x="9704" y="20023"/>
                    <a:pt x="9941" y="19786"/>
                    <a:pt x="9941" y="19493"/>
                  </a:cubicBezTo>
                  <a:lnTo>
                    <a:pt x="9941" y="531"/>
                  </a:lnTo>
                  <a:cubicBezTo>
                    <a:pt x="9941" y="237"/>
                    <a:pt x="9704" y="0"/>
                    <a:pt x="9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5"/>
            <p:cNvSpPr/>
            <p:nvPr/>
          </p:nvSpPr>
          <p:spPr>
            <a:xfrm>
              <a:off x="1244700" y="3390825"/>
              <a:ext cx="248525" cy="500600"/>
            </a:xfrm>
            <a:custGeom>
              <a:rect b="b" l="l" r="r" t="t"/>
              <a:pathLst>
                <a:path extrusionOk="0" h="20024" w="9941">
                  <a:moveTo>
                    <a:pt x="533" y="0"/>
                  </a:moveTo>
                  <a:cubicBezTo>
                    <a:pt x="239" y="0"/>
                    <a:pt x="1" y="237"/>
                    <a:pt x="1" y="531"/>
                  </a:cubicBezTo>
                  <a:lnTo>
                    <a:pt x="1" y="19493"/>
                  </a:lnTo>
                  <a:cubicBezTo>
                    <a:pt x="1" y="19786"/>
                    <a:pt x="239" y="20023"/>
                    <a:pt x="533" y="20023"/>
                  </a:cubicBezTo>
                  <a:lnTo>
                    <a:pt x="9409" y="20023"/>
                  </a:lnTo>
                  <a:cubicBezTo>
                    <a:pt x="9703" y="20023"/>
                    <a:pt x="9940" y="19786"/>
                    <a:pt x="9940" y="19493"/>
                  </a:cubicBezTo>
                  <a:lnTo>
                    <a:pt x="9940" y="531"/>
                  </a:lnTo>
                  <a:cubicBezTo>
                    <a:pt x="9940" y="237"/>
                    <a:pt x="9703" y="0"/>
                    <a:pt x="940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5"/>
            <p:cNvSpPr/>
            <p:nvPr/>
          </p:nvSpPr>
          <p:spPr>
            <a:xfrm>
              <a:off x="1427700" y="3427100"/>
              <a:ext cx="29275" cy="428100"/>
            </a:xfrm>
            <a:custGeom>
              <a:rect b="b" l="l" r="r" t="t"/>
              <a:pathLst>
                <a:path extrusionOk="0" h="17124" w="1171">
                  <a:moveTo>
                    <a:pt x="1" y="0"/>
                  </a:moveTo>
                  <a:cubicBezTo>
                    <a:pt x="262" y="0"/>
                    <a:pt x="470" y="208"/>
                    <a:pt x="470" y="469"/>
                  </a:cubicBezTo>
                  <a:lnTo>
                    <a:pt x="470" y="16651"/>
                  </a:lnTo>
                  <a:cubicBezTo>
                    <a:pt x="470" y="16912"/>
                    <a:pt x="262" y="17124"/>
                    <a:pt x="1" y="17124"/>
                  </a:cubicBezTo>
                  <a:lnTo>
                    <a:pt x="699" y="17124"/>
                  </a:lnTo>
                  <a:cubicBezTo>
                    <a:pt x="961" y="17124"/>
                    <a:pt x="1170" y="16912"/>
                    <a:pt x="1170" y="16651"/>
                  </a:cubicBezTo>
                  <a:lnTo>
                    <a:pt x="1170" y="469"/>
                  </a:lnTo>
                  <a:cubicBezTo>
                    <a:pt x="1170" y="208"/>
                    <a:pt x="961" y="0"/>
                    <a:pt x="69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5"/>
            <p:cNvSpPr/>
            <p:nvPr/>
          </p:nvSpPr>
          <p:spPr>
            <a:xfrm>
              <a:off x="1280975" y="3427100"/>
              <a:ext cx="158500" cy="428100"/>
            </a:xfrm>
            <a:custGeom>
              <a:rect b="b" l="l" r="r" t="t"/>
              <a:pathLst>
                <a:path extrusionOk="0" h="17124" w="6340">
                  <a:moveTo>
                    <a:pt x="472" y="0"/>
                  </a:moveTo>
                  <a:cubicBezTo>
                    <a:pt x="209" y="0"/>
                    <a:pt x="1" y="208"/>
                    <a:pt x="1" y="469"/>
                  </a:cubicBezTo>
                  <a:lnTo>
                    <a:pt x="1" y="16651"/>
                  </a:lnTo>
                  <a:cubicBezTo>
                    <a:pt x="1" y="16912"/>
                    <a:pt x="209" y="17124"/>
                    <a:pt x="472" y="17124"/>
                  </a:cubicBezTo>
                  <a:lnTo>
                    <a:pt x="5870" y="17124"/>
                  </a:lnTo>
                  <a:cubicBezTo>
                    <a:pt x="6131" y="17124"/>
                    <a:pt x="6339" y="16912"/>
                    <a:pt x="6339" y="16651"/>
                  </a:cubicBezTo>
                  <a:lnTo>
                    <a:pt x="6339" y="469"/>
                  </a:lnTo>
                  <a:cubicBezTo>
                    <a:pt x="6339" y="208"/>
                    <a:pt x="6131" y="0"/>
                    <a:pt x="58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5"/>
            <p:cNvSpPr/>
            <p:nvPr/>
          </p:nvSpPr>
          <p:spPr>
            <a:xfrm>
              <a:off x="1117250" y="3422500"/>
              <a:ext cx="57600" cy="21675"/>
            </a:xfrm>
            <a:custGeom>
              <a:rect b="b" l="l" r="r" t="t"/>
              <a:pathLst>
                <a:path extrusionOk="0" h="867" w="2304">
                  <a:moveTo>
                    <a:pt x="220" y="1"/>
                  </a:moveTo>
                  <a:cubicBezTo>
                    <a:pt x="98" y="1"/>
                    <a:pt x="0" y="98"/>
                    <a:pt x="0" y="221"/>
                  </a:cubicBezTo>
                  <a:lnTo>
                    <a:pt x="0" y="646"/>
                  </a:lnTo>
                  <a:cubicBezTo>
                    <a:pt x="0" y="767"/>
                    <a:pt x="98" y="866"/>
                    <a:pt x="220" y="866"/>
                  </a:cubicBezTo>
                  <a:lnTo>
                    <a:pt x="2304" y="866"/>
                  </a:lnTo>
                  <a:lnTo>
                    <a:pt x="23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5"/>
            <p:cNvSpPr/>
            <p:nvPr/>
          </p:nvSpPr>
          <p:spPr>
            <a:xfrm>
              <a:off x="1161175" y="3422500"/>
              <a:ext cx="57875" cy="21675"/>
            </a:xfrm>
            <a:custGeom>
              <a:rect b="b" l="l" r="r" t="t"/>
              <a:pathLst>
                <a:path extrusionOk="0" h="867" w="2315">
                  <a:moveTo>
                    <a:pt x="433" y="1"/>
                  </a:moveTo>
                  <a:cubicBezTo>
                    <a:pt x="195" y="1"/>
                    <a:pt x="0" y="194"/>
                    <a:pt x="0" y="433"/>
                  </a:cubicBezTo>
                  <a:cubicBezTo>
                    <a:pt x="0" y="673"/>
                    <a:pt x="195" y="866"/>
                    <a:pt x="433" y="866"/>
                  </a:cubicBezTo>
                  <a:lnTo>
                    <a:pt x="2315" y="866"/>
                  </a:lnTo>
                  <a:lnTo>
                    <a:pt x="231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5"/>
            <p:cNvSpPr/>
            <p:nvPr/>
          </p:nvSpPr>
          <p:spPr>
            <a:xfrm>
              <a:off x="1117250" y="3484700"/>
              <a:ext cx="57600" cy="21700"/>
            </a:xfrm>
            <a:custGeom>
              <a:rect b="b" l="l" r="r" t="t"/>
              <a:pathLst>
                <a:path extrusionOk="0" h="868" w="2304">
                  <a:moveTo>
                    <a:pt x="220" y="1"/>
                  </a:moveTo>
                  <a:cubicBezTo>
                    <a:pt x="98" y="1"/>
                    <a:pt x="0" y="100"/>
                    <a:pt x="0" y="221"/>
                  </a:cubicBezTo>
                  <a:lnTo>
                    <a:pt x="0" y="647"/>
                  </a:lnTo>
                  <a:cubicBezTo>
                    <a:pt x="0" y="769"/>
                    <a:pt x="98" y="868"/>
                    <a:pt x="220" y="868"/>
                  </a:cubicBezTo>
                  <a:lnTo>
                    <a:pt x="2304" y="868"/>
                  </a:lnTo>
                  <a:lnTo>
                    <a:pt x="23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5"/>
            <p:cNvSpPr/>
            <p:nvPr/>
          </p:nvSpPr>
          <p:spPr>
            <a:xfrm>
              <a:off x="1161175" y="3484700"/>
              <a:ext cx="57875" cy="21700"/>
            </a:xfrm>
            <a:custGeom>
              <a:rect b="b" l="l" r="r" t="t"/>
              <a:pathLst>
                <a:path extrusionOk="0" h="868" w="2315">
                  <a:moveTo>
                    <a:pt x="433" y="1"/>
                  </a:moveTo>
                  <a:cubicBezTo>
                    <a:pt x="195" y="1"/>
                    <a:pt x="0" y="195"/>
                    <a:pt x="0" y="435"/>
                  </a:cubicBezTo>
                  <a:cubicBezTo>
                    <a:pt x="0" y="674"/>
                    <a:pt x="195" y="868"/>
                    <a:pt x="433" y="868"/>
                  </a:cubicBezTo>
                  <a:lnTo>
                    <a:pt x="2315" y="868"/>
                  </a:lnTo>
                  <a:lnTo>
                    <a:pt x="231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5"/>
            <p:cNvSpPr/>
            <p:nvPr/>
          </p:nvSpPr>
          <p:spPr>
            <a:xfrm>
              <a:off x="1117250" y="3546950"/>
              <a:ext cx="57600" cy="21675"/>
            </a:xfrm>
            <a:custGeom>
              <a:rect b="b" l="l" r="r" t="t"/>
              <a:pathLst>
                <a:path extrusionOk="0" h="867" w="2304">
                  <a:moveTo>
                    <a:pt x="220" y="0"/>
                  </a:moveTo>
                  <a:cubicBezTo>
                    <a:pt x="98" y="0"/>
                    <a:pt x="0" y="99"/>
                    <a:pt x="0" y="220"/>
                  </a:cubicBezTo>
                  <a:lnTo>
                    <a:pt x="0" y="645"/>
                  </a:lnTo>
                  <a:cubicBezTo>
                    <a:pt x="0" y="768"/>
                    <a:pt x="98" y="867"/>
                    <a:pt x="220" y="867"/>
                  </a:cubicBezTo>
                  <a:lnTo>
                    <a:pt x="2304" y="867"/>
                  </a:lnTo>
                  <a:lnTo>
                    <a:pt x="23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5"/>
            <p:cNvSpPr/>
            <p:nvPr/>
          </p:nvSpPr>
          <p:spPr>
            <a:xfrm>
              <a:off x="1161175" y="3546950"/>
              <a:ext cx="57875" cy="21675"/>
            </a:xfrm>
            <a:custGeom>
              <a:rect b="b" l="l" r="r" t="t"/>
              <a:pathLst>
                <a:path extrusionOk="0" h="867" w="2315">
                  <a:moveTo>
                    <a:pt x="433" y="0"/>
                  </a:moveTo>
                  <a:cubicBezTo>
                    <a:pt x="195" y="0"/>
                    <a:pt x="0" y="195"/>
                    <a:pt x="0" y="433"/>
                  </a:cubicBezTo>
                  <a:cubicBezTo>
                    <a:pt x="0" y="672"/>
                    <a:pt x="195" y="867"/>
                    <a:pt x="433" y="867"/>
                  </a:cubicBezTo>
                  <a:lnTo>
                    <a:pt x="2315" y="867"/>
                  </a:lnTo>
                  <a:lnTo>
                    <a:pt x="231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5"/>
            <p:cNvSpPr/>
            <p:nvPr/>
          </p:nvSpPr>
          <p:spPr>
            <a:xfrm>
              <a:off x="1117250" y="3609150"/>
              <a:ext cx="57600" cy="21725"/>
            </a:xfrm>
            <a:custGeom>
              <a:rect b="b" l="l" r="r" t="t"/>
              <a:pathLst>
                <a:path extrusionOk="0" h="869" w="2304">
                  <a:moveTo>
                    <a:pt x="220" y="0"/>
                  </a:moveTo>
                  <a:cubicBezTo>
                    <a:pt x="98" y="0"/>
                    <a:pt x="0" y="99"/>
                    <a:pt x="0" y="222"/>
                  </a:cubicBezTo>
                  <a:lnTo>
                    <a:pt x="0" y="647"/>
                  </a:lnTo>
                  <a:cubicBezTo>
                    <a:pt x="0" y="769"/>
                    <a:pt x="98" y="868"/>
                    <a:pt x="220" y="868"/>
                  </a:cubicBezTo>
                  <a:lnTo>
                    <a:pt x="2304" y="868"/>
                  </a:lnTo>
                  <a:lnTo>
                    <a:pt x="23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5"/>
            <p:cNvSpPr/>
            <p:nvPr/>
          </p:nvSpPr>
          <p:spPr>
            <a:xfrm>
              <a:off x="1161175" y="3609150"/>
              <a:ext cx="57875" cy="21725"/>
            </a:xfrm>
            <a:custGeom>
              <a:rect b="b" l="l" r="r" t="t"/>
              <a:pathLst>
                <a:path extrusionOk="0" h="869" w="2315">
                  <a:moveTo>
                    <a:pt x="433" y="0"/>
                  </a:moveTo>
                  <a:cubicBezTo>
                    <a:pt x="195" y="0"/>
                    <a:pt x="0" y="195"/>
                    <a:pt x="0" y="434"/>
                  </a:cubicBezTo>
                  <a:cubicBezTo>
                    <a:pt x="0" y="673"/>
                    <a:pt x="195" y="868"/>
                    <a:pt x="433" y="868"/>
                  </a:cubicBezTo>
                  <a:lnTo>
                    <a:pt x="2315" y="868"/>
                  </a:lnTo>
                  <a:lnTo>
                    <a:pt x="231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5"/>
            <p:cNvSpPr/>
            <p:nvPr/>
          </p:nvSpPr>
          <p:spPr>
            <a:xfrm>
              <a:off x="1117250" y="3671375"/>
              <a:ext cx="57600" cy="21700"/>
            </a:xfrm>
            <a:custGeom>
              <a:rect b="b" l="l" r="r" t="t"/>
              <a:pathLst>
                <a:path extrusionOk="0" h="868" w="2304">
                  <a:moveTo>
                    <a:pt x="220" y="0"/>
                  </a:moveTo>
                  <a:cubicBezTo>
                    <a:pt x="98" y="0"/>
                    <a:pt x="0" y="99"/>
                    <a:pt x="0" y="221"/>
                  </a:cubicBezTo>
                  <a:lnTo>
                    <a:pt x="0" y="647"/>
                  </a:lnTo>
                  <a:cubicBezTo>
                    <a:pt x="0" y="768"/>
                    <a:pt x="98" y="867"/>
                    <a:pt x="220" y="867"/>
                  </a:cubicBezTo>
                  <a:lnTo>
                    <a:pt x="2304" y="867"/>
                  </a:lnTo>
                  <a:lnTo>
                    <a:pt x="23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5"/>
            <p:cNvSpPr/>
            <p:nvPr/>
          </p:nvSpPr>
          <p:spPr>
            <a:xfrm>
              <a:off x="1161175" y="3671375"/>
              <a:ext cx="57875" cy="21700"/>
            </a:xfrm>
            <a:custGeom>
              <a:rect b="b" l="l" r="r" t="t"/>
              <a:pathLst>
                <a:path extrusionOk="0" h="868" w="2315">
                  <a:moveTo>
                    <a:pt x="433" y="0"/>
                  </a:moveTo>
                  <a:cubicBezTo>
                    <a:pt x="195" y="0"/>
                    <a:pt x="0" y="194"/>
                    <a:pt x="0" y="434"/>
                  </a:cubicBezTo>
                  <a:cubicBezTo>
                    <a:pt x="0" y="674"/>
                    <a:pt x="195" y="867"/>
                    <a:pt x="433" y="867"/>
                  </a:cubicBezTo>
                  <a:lnTo>
                    <a:pt x="2315" y="867"/>
                  </a:lnTo>
                  <a:lnTo>
                    <a:pt x="231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5"/>
            <p:cNvSpPr/>
            <p:nvPr/>
          </p:nvSpPr>
          <p:spPr>
            <a:xfrm>
              <a:off x="1117250" y="3733600"/>
              <a:ext cx="57600" cy="21700"/>
            </a:xfrm>
            <a:custGeom>
              <a:rect b="b" l="l" r="r" t="t"/>
              <a:pathLst>
                <a:path extrusionOk="0" h="868" w="2304">
                  <a:moveTo>
                    <a:pt x="220" y="1"/>
                  </a:moveTo>
                  <a:cubicBezTo>
                    <a:pt x="98" y="1"/>
                    <a:pt x="0" y="100"/>
                    <a:pt x="0" y="221"/>
                  </a:cubicBezTo>
                  <a:lnTo>
                    <a:pt x="0" y="647"/>
                  </a:lnTo>
                  <a:cubicBezTo>
                    <a:pt x="0" y="769"/>
                    <a:pt x="98" y="868"/>
                    <a:pt x="220" y="868"/>
                  </a:cubicBezTo>
                  <a:lnTo>
                    <a:pt x="2304" y="868"/>
                  </a:lnTo>
                  <a:lnTo>
                    <a:pt x="23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5"/>
            <p:cNvSpPr/>
            <p:nvPr/>
          </p:nvSpPr>
          <p:spPr>
            <a:xfrm>
              <a:off x="1161175" y="3733600"/>
              <a:ext cx="57875" cy="21700"/>
            </a:xfrm>
            <a:custGeom>
              <a:rect b="b" l="l" r="r" t="t"/>
              <a:pathLst>
                <a:path extrusionOk="0" h="868" w="2315">
                  <a:moveTo>
                    <a:pt x="433" y="1"/>
                  </a:moveTo>
                  <a:cubicBezTo>
                    <a:pt x="195" y="1"/>
                    <a:pt x="0" y="194"/>
                    <a:pt x="0" y="434"/>
                  </a:cubicBezTo>
                  <a:cubicBezTo>
                    <a:pt x="0" y="674"/>
                    <a:pt x="195" y="868"/>
                    <a:pt x="433" y="868"/>
                  </a:cubicBezTo>
                  <a:lnTo>
                    <a:pt x="2315" y="868"/>
                  </a:lnTo>
                  <a:lnTo>
                    <a:pt x="231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5"/>
            <p:cNvSpPr/>
            <p:nvPr/>
          </p:nvSpPr>
          <p:spPr>
            <a:xfrm>
              <a:off x="1117250" y="3795800"/>
              <a:ext cx="57600" cy="21700"/>
            </a:xfrm>
            <a:custGeom>
              <a:rect b="b" l="l" r="r" t="t"/>
              <a:pathLst>
                <a:path extrusionOk="0" h="868" w="2304">
                  <a:moveTo>
                    <a:pt x="220" y="1"/>
                  </a:moveTo>
                  <a:cubicBezTo>
                    <a:pt x="98" y="1"/>
                    <a:pt x="0" y="101"/>
                    <a:pt x="0" y="222"/>
                  </a:cubicBezTo>
                  <a:lnTo>
                    <a:pt x="0" y="647"/>
                  </a:lnTo>
                  <a:cubicBezTo>
                    <a:pt x="0" y="770"/>
                    <a:pt x="98" y="868"/>
                    <a:pt x="220" y="868"/>
                  </a:cubicBezTo>
                  <a:lnTo>
                    <a:pt x="2304" y="868"/>
                  </a:lnTo>
                  <a:lnTo>
                    <a:pt x="23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5"/>
            <p:cNvSpPr/>
            <p:nvPr/>
          </p:nvSpPr>
          <p:spPr>
            <a:xfrm>
              <a:off x="1161175" y="3795800"/>
              <a:ext cx="57875" cy="21700"/>
            </a:xfrm>
            <a:custGeom>
              <a:rect b="b" l="l" r="r" t="t"/>
              <a:pathLst>
                <a:path extrusionOk="0" h="868" w="2315">
                  <a:moveTo>
                    <a:pt x="433" y="1"/>
                  </a:moveTo>
                  <a:cubicBezTo>
                    <a:pt x="195" y="1"/>
                    <a:pt x="0" y="196"/>
                    <a:pt x="0" y="435"/>
                  </a:cubicBezTo>
                  <a:cubicBezTo>
                    <a:pt x="0" y="675"/>
                    <a:pt x="195" y="868"/>
                    <a:pt x="433" y="868"/>
                  </a:cubicBezTo>
                  <a:lnTo>
                    <a:pt x="2315" y="868"/>
                  </a:lnTo>
                  <a:lnTo>
                    <a:pt x="231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5"/>
            <p:cNvSpPr/>
            <p:nvPr/>
          </p:nvSpPr>
          <p:spPr>
            <a:xfrm>
              <a:off x="1117250" y="3858050"/>
              <a:ext cx="57600" cy="21700"/>
            </a:xfrm>
            <a:custGeom>
              <a:rect b="b" l="l" r="r" t="t"/>
              <a:pathLst>
                <a:path extrusionOk="0" h="868" w="2304">
                  <a:moveTo>
                    <a:pt x="220" y="0"/>
                  </a:moveTo>
                  <a:cubicBezTo>
                    <a:pt x="98" y="0"/>
                    <a:pt x="0" y="99"/>
                    <a:pt x="0" y="222"/>
                  </a:cubicBezTo>
                  <a:lnTo>
                    <a:pt x="0" y="647"/>
                  </a:lnTo>
                  <a:cubicBezTo>
                    <a:pt x="0" y="768"/>
                    <a:pt x="98" y="867"/>
                    <a:pt x="220" y="867"/>
                  </a:cubicBezTo>
                  <a:lnTo>
                    <a:pt x="2304" y="867"/>
                  </a:lnTo>
                  <a:lnTo>
                    <a:pt x="23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5"/>
            <p:cNvSpPr/>
            <p:nvPr/>
          </p:nvSpPr>
          <p:spPr>
            <a:xfrm>
              <a:off x="1161175" y="3858050"/>
              <a:ext cx="57875" cy="21700"/>
            </a:xfrm>
            <a:custGeom>
              <a:rect b="b" l="l" r="r" t="t"/>
              <a:pathLst>
                <a:path extrusionOk="0" h="868" w="2315">
                  <a:moveTo>
                    <a:pt x="433" y="0"/>
                  </a:moveTo>
                  <a:cubicBezTo>
                    <a:pt x="195" y="0"/>
                    <a:pt x="0" y="195"/>
                    <a:pt x="0" y="433"/>
                  </a:cubicBezTo>
                  <a:cubicBezTo>
                    <a:pt x="0" y="673"/>
                    <a:pt x="195" y="867"/>
                    <a:pt x="433" y="867"/>
                  </a:cubicBezTo>
                  <a:lnTo>
                    <a:pt x="2315" y="867"/>
                  </a:lnTo>
                  <a:lnTo>
                    <a:pt x="231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 name="Google Shape;91;p5"/>
          <p:cNvSpPr/>
          <p:nvPr/>
        </p:nvSpPr>
        <p:spPr>
          <a:xfrm>
            <a:off x="4804405" y="4814525"/>
            <a:ext cx="102600" cy="102600"/>
          </a:xfrm>
          <a:prstGeom prst="ellipse">
            <a:avLst/>
          </a:prstGeom>
          <a:solidFill>
            <a:schemeClr val="lt1"/>
          </a:solidFill>
          <a:ln cap="flat" cmpd="sng" w="285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5"/>
          <p:cNvSpPr/>
          <p:nvPr/>
        </p:nvSpPr>
        <p:spPr>
          <a:xfrm>
            <a:off x="5226155" y="4814525"/>
            <a:ext cx="102600" cy="102600"/>
          </a:xfrm>
          <a:prstGeom prst="ellipse">
            <a:avLst/>
          </a:prstGeom>
          <a:solidFill>
            <a:schemeClr val="lt1"/>
          </a:solidFill>
          <a:ln cap="flat" cmpd="sng" w="285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5"/>
          <p:cNvSpPr/>
          <p:nvPr/>
        </p:nvSpPr>
        <p:spPr>
          <a:xfrm>
            <a:off x="5647905" y="4814525"/>
            <a:ext cx="102600" cy="102600"/>
          </a:xfrm>
          <a:prstGeom prst="ellipse">
            <a:avLst/>
          </a:prstGeom>
          <a:solidFill>
            <a:schemeClr val="lt1"/>
          </a:solidFill>
          <a:ln cap="flat" cmpd="sng" w="285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5"/>
          <p:cNvSpPr txBox="1"/>
          <p:nvPr>
            <p:ph idx="5" type="subTitle"/>
          </p:nvPr>
        </p:nvSpPr>
        <p:spPr>
          <a:xfrm>
            <a:off x="5924959" y="3619024"/>
            <a:ext cx="2505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95" name="Google Shape;95;p5"/>
          <p:cNvSpPr txBox="1"/>
          <p:nvPr>
            <p:ph idx="6" type="subTitle"/>
          </p:nvPr>
        </p:nvSpPr>
        <p:spPr>
          <a:xfrm>
            <a:off x="5924950" y="3198725"/>
            <a:ext cx="2505600" cy="572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Bebas Neue"/>
              <a:buNone/>
              <a:defRPr sz="2200">
                <a:solidFill>
                  <a:schemeClr val="dk1"/>
                </a:solidFill>
                <a:latin typeface="Albert Sans SemiBold"/>
                <a:ea typeface="Albert Sans SemiBold"/>
                <a:cs typeface="Albert Sans SemiBold"/>
                <a:sym typeface="Albert Sans SemiBold"/>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6" name="Shape 96"/>
        <p:cNvGrpSpPr/>
        <p:nvPr/>
      </p:nvGrpSpPr>
      <p:grpSpPr>
        <a:xfrm>
          <a:off x="0" y="0"/>
          <a:ext cx="0" cy="0"/>
          <a:chOff x="0" y="0"/>
          <a:chExt cx="0" cy="0"/>
        </a:xfrm>
      </p:grpSpPr>
      <p:sp>
        <p:nvSpPr>
          <p:cNvPr id="97" name="Google Shape;97;p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98" name="Google Shape;98;p6"/>
          <p:cNvSpPr/>
          <p:nvPr/>
        </p:nvSpPr>
        <p:spPr>
          <a:xfrm>
            <a:off x="7578450" y="-34650"/>
            <a:ext cx="1217475" cy="4928925"/>
          </a:xfrm>
          <a:custGeom>
            <a:rect b="b" l="l" r="r" t="t"/>
            <a:pathLst>
              <a:path extrusionOk="0" h="197157" w="48699">
                <a:moveTo>
                  <a:pt x="0" y="197157"/>
                </a:moveTo>
                <a:lnTo>
                  <a:pt x="22982" y="197157"/>
                </a:lnTo>
                <a:lnTo>
                  <a:pt x="48699" y="178788"/>
                </a:lnTo>
                <a:lnTo>
                  <a:pt x="47895" y="0"/>
                </a:lnTo>
              </a:path>
            </a:pathLst>
          </a:custGeom>
          <a:noFill/>
          <a:ln cap="flat" cmpd="sng" w="28575">
            <a:solidFill>
              <a:schemeClr val="lt2"/>
            </a:solidFill>
            <a:prstDash val="solid"/>
            <a:round/>
            <a:headEnd len="med" w="med" type="none"/>
            <a:tailEnd len="med" w="med" type="none"/>
          </a:ln>
        </p:spPr>
      </p:sp>
      <p:sp>
        <p:nvSpPr>
          <p:cNvPr id="99" name="Google Shape;99;p6"/>
          <p:cNvSpPr/>
          <p:nvPr/>
        </p:nvSpPr>
        <p:spPr>
          <a:xfrm>
            <a:off x="294100" y="307800"/>
            <a:ext cx="1272200" cy="4897250"/>
          </a:xfrm>
          <a:custGeom>
            <a:rect b="b" l="l" r="r" t="t"/>
            <a:pathLst>
              <a:path extrusionOk="0" h="195890" w="50888">
                <a:moveTo>
                  <a:pt x="0" y="195890"/>
                </a:moveTo>
                <a:lnTo>
                  <a:pt x="0" y="0"/>
                </a:lnTo>
                <a:lnTo>
                  <a:pt x="50888" y="0"/>
                </a:lnTo>
              </a:path>
            </a:pathLst>
          </a:custGeom>
          <a:noFill/>
          <a:ln cap="flat" cmpd="sng" w="28575">
            <a:solidFill>
              <a:schemeClr val="lt2"/>
            </a:solidFill>
            <a:prstDash val="solid"/>
            <a:round/>
            <a:headEnd len="med" w="med" type="none"/>
            <a:tailEnd len="med" w="med" type="none"/>
          </a:ln>
        </p:spPr>
      </p:sp>
      <p:cxnSp>
        <p:nvCxnSpPr>
          <p:cNvPr id="100" name="Google Shape;100;p6"/>
          <p:cNvCxnSpPr/>
          <p:nvPr/>
        </p:nvCxnSpPr>
        <p:spPr>
          <a:xfrm rot="10800000">
            <a:off x="-123000" y="3474600"/>
            <a:ext cx="430800" cy="0"/>
          </a:xfrm>
          <a:prstGeom prst="straightConnector1">
            <a:avLst/>
          </a:prstGeom>
          <a:noFill/>
          <a:ln cap="flat" cmpd="sng" w="28575">
            <a:solidFill>
              <a:schemeClr val="lt2"/>
            </a:solidFill>
            <a:prstDash val="solid"/>
            <a:round/>
            <a:headEnd len="med" w="med" type="none"/>
            <a:tailEnd len="med" w="med" type="none"/>
          </a:ln>
        </p:spPr>
      </p:cxnSp>
      <p:cxnSp>
        <p:nvCxnSpPr>
          <p:cNvPr id="101" name="Google Shape;101;p6"/>
          <p:cNvCxnSpPr/>
          <p:nvPr/>
        </p:nvCxnSpPr>
        <p:spPr>
          <a:xfrm rot="10800000">
            <a:off x="-123000" y="3132625"/>
            <a:ext cx="430800" cy="0"/>
          </a:xfrm>
          <a:prstGeom prst="straightConnector1">
            <a:avLst/>
          </a:prstGeom>
          <a:noFill/>
          <a:ln cap="flat" cmpd="sng" w="28575">
            <a:solidFill>
              <a:schemeClr val="lt2"/>
            </a:solidFill>
            <a:prstDash val="solid"/>
            <a:round/>
            <a:headEnd len="med" w="med" type="none"/>
            <a:tailEnd len="med" w="med" type="none"/>
          </a:ln>
        </p:spPr>
      </p:cxnSp>
      <p:cxnSp>
        <p:nvCxnSpPr>
          <p:cNvPr id="102" name="Google Shape;102;p6"/>
          <p:cNvCxnSpPr/>
          <p:nvPr/>
        </p:nvCxnSpPr>
        <p:spPr>
          <a:xfrm rot="10800000">
            <a:off x="-123000" y="2790650"/>
            <a:ext cx="430800" cy="0"/>
          </a:xfrm>
          <a:prstGeom prst="straightConnector1">
            <a:avLst/>
          </a:prstGeom>
          <a:noFill/>
          <a:ln cap="flat" cmpd="sng" w="28575">
            <a:solidFill>
              <a:schemeClr val="lt2"/>
            </a:solidFill>
            <a:prstDash val="solid"/>
            <a:round/>
            <a:headEnd len="med" w="med" type="none"/>
            <a:tailEnd len="med" w="med" type="none"/>
          </a:ln>
        </p:spPr>
      </p:cxnSp>
      <p:cxnSp>
        <p:nvCxnSpPr>
          <p:cNvPr id="103" name="Google Shape;103;p6"/>
          <p:cNvCxnSpPr/>
          <p:nvPr/>
        </p:nvCxnSpPr>
        <p:spPr>
          <a:xfrm rot="10800000">
            <a:off x="-123000" y="1340625"/>
            <a:ext cx="430800" cy="0"/>
          </a:xfrm>
          <a:prstGeom prst="straightConnector1">
            <a:avLst/>
          </a:prstGeom>
          <a:noFill/>
          <a:ln cap="flat" cmpd="sng" w="28575">
            <a:solidFill>
              <a:schemeClr val="lt2"/>
            </a:solidFill>
            <a:prstDash val="solid"/>
            <a:round/>
            <a:headEnd len="med" w="med" type="none"/>
            <a:tailEnd len="med" w="med" type="none"/>
          </a:ln>
        </p:spPr>
      </p:cxnSp>
      <p:cxnSp>
        <p:nvCxnSpPr>
          <p:cNvPr id="104" name="Google Shape;104;p6"/>
          <p:cNvCxnSpPr/>
          <p:nvPr/>
        </p:nvCxnSpPr>
        <p:spPr>
          <a:xfrm rot="10800000">
            <a:off x="8779175" y="3019250"/>
            <a:ext cx="430800" cy="0"/>
          </a:xfrm>
          <a:prstGeom prst="straightConnector1">
            <a:avLst/>
          </a:prstGeom>
          <a:noFill/>
          <a:ln cap="flat" cmpd="sng" w="28575">
            <a:solidFill>
              <a:schemeClr val="lt2"/>
            </a:solidFill>
            <a:prstDash val="solid"/>
            <a:round/>
            <a:headEnd len="med" w="med" type="none"/>
            <a:tailEnd len="med" w="med" type="none"/>
          </a:ln>
        </p:spPr>
      </p:cxnSp>
      <p:cxnSp>
        <p:nvCxnSpPr>
          <p:cNvPr id="105" name="Google Shape;105;p6"/>
          <p:cNvCxnSpPr/>
          <p:nvPr/>
        </p:nvCxnSpPr>
        <p:spPr>
          <a:xfrm rot="10800000">
            <a:off x="8779175" y="2089050"/>
            <a:ext cx="430800" cy="0"/>
          </a:xfrm>
          <a:prstGeom prst="straightConnector1">
            <a:avLst/>
          </a:prstGeom>
          <a:noFill/>
          <a:ln cap="flat" cmpd="sng" w="28575">
            <a:solidFill>
              <a:schemeClr val="lt2"/>
            </a:solidFill>
            <a:prstDash val="solid"/>
            <a:round/>
            <a:headEnd len="med" w="med" type="none"/>
            <a:tailEnd len="med" w="med" type="none"/>
          </a:ln>
        </p:spPr>
      </p:cxnSp>
      <p:grpSp>
        <p:nvGrpSpPr>
          <p:cNvPr id="106" name="Google Shape;106;p6"/>
          <p:cNvGrpSpPr/>
          <p:nvPr/>
        </p:nvGrpSpPr>
        <p:grpSpPr>
          <a:xfrm>
            <a:off x="1556565" y="156289"/>
            <a:ext cx="899923" cy="288735"/>
            <a:chOff x="1133575" y="3018825"/>
            <a:chExt cx="1093600" cy="350875"/>
          </a:xfrm>
        </p:grpSpPr>
        <p:sp>
          <p:nvSpPr>
            <p:cNvPr id="107" name="Google Shape;107;p6"/>
            <p:cNvSpPr/>
            <p:nvPr/>
          </p:nvSpPr>
          <p:spPr>
            <a:xfrm>
              <a:off x="1264625" y="3099025"/>
              <a:ext cx="363150" cy="181800"/>
            </a:xfrm>
            <a:custGeom>
              <a:rect b="b" l="l" r="r" t="t"/>
              <a:pathLst>
                <a:path extrusionOk="0" h="7272" w="14526">
                  <a:moveTo>
                    <a:pt x="0" y="1"/>
                  </a:moveTo>
                  <a:lnTo>
                    <a:pt x="0" y="7272"/>
                  </a:lnTo>
                  <a:lnTo>
                    <a:pt x="14526" y="7272"/>
                  </a:lnTo>
                  <a:lnTo>
                    <a:pt x="1452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6"/>
            <p:cNvSpPr/>
            <p:nvPr/>
          </p:nvSpPr>
          <p:spPr>
            <a:xfrm>
              <a:off x="1236050" y="3070450"/>
              <a:ext cx="141625" cy="238950"/>
            </a:xfrm>
            <a:custGeom>
              <a:rect b="b" l="l" r="r" t="t"/>
              <a:pathLst>
                <a:path extrusionOk="0" h="9558" w="5665">
                  <a:moveTo>
                    <a:pt x="1" y="1"/>
                  </a:moveTo>
                  <a:lnTo>
                    <a:pt x="1" y="9557"/>
                  </a:lnTo>
                  <a:lnTo>
                    <a:pt x="5665" y="9557"/>
                  </a:lnTo>
                  <a:lnTo>
                    <a:pt x="5665" y="7272"/>
                  </a:lnTo>
                  <a:lnTo>
                    <a:pt x="2287" y="7272"/>
                  </a:lnTo>
                  <a:lnTo>
                    <a:pt x="2287" y="2288"/>
                  </a:lnTo>
                  <a:lnTo>
                    <a:pt x="5665" y="2288"/>
                  </a:lnTo>
                  <a:lnTo>
                    <a:pt x="566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6"/>
            <p:cNvSpPr/>
            <p:nvPr/>
          </p:nvSpPr>
          <p:spPr>
            <a:xfrm>
              <a:off x="1514750" y="3070450"/>
              <a:ext cx="141600" cy="238950"/>
            </a:xfrm>
            <a:custGeom>
              <a:rect b="b" l="l" r="r" t="t"/>
              <a:pathLst>
                <a:path extrusionOk="0" h="9558" w="5664">
                  <a:moveTo>
                    <a:pt x="0" y="1"/>
                  </a:moveTo>
                  <a:lnTo>
                    <a:pt x="0" y="2288"/>
                  </a:lnTo>
                  <a:lnTo>
                    <a:pt x="3378" y="2288"/>
                  </a:lnTo>
                  <a:lnTo>
                    <a:pt x="3378" y="7272"/>
                  </a:lnTo>
                  <a:lnTo>
                    <a:pt x="0" y="7272"/>
                  </a:lnTo>
                  <a:lnTo>
                    <a:pt x="0" y="9557"/>
                  </a:lnTo>
                  <a:lnTo>
                    <a:pt x="5663" y="9557"/>
                  </a:lnTo>
                  <a:lnTo>
                    <a:pt x="566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6"/>
            <p:cNvSpPr/>
            <p:nvPr/>
          </p:nvSpPr>
          <p:spPr>
            <a:xfrm>
              <a:off x="1189675" y="3070450"/>
              <a:ext cx="46400" cy="238950"/>
            </a:xfrm>
            <a:custGeom>
              <a:rect b="b" l="l" r="r" t="t"/>
              <a:pathLst>
                <a:path extrusionOk="0" h="9558" w="1856">
                  <a:moveTo>
                    <a:pt x="1" y="1"/>
                  </a:moveTo>
                  <a:lnTo>
                    <a:pt x="1" y="9557"/>
                  </a:lnTo>
                  <a:lnTo>
                    <a:pt x="1856" y="9557"/>
                  </a:lnTo>
                  <a:lnTo>
                    <a:pt x="185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6"/>
            <p:cNvSpPr/>
            <p:nvPr/>
          </p:nvSpPr>
          <p:spPr>
            <a:xfrm>
              <a:off x="1468350" y="3070450"/>
              <a:ext cx="46425" cy="57200"/>
            </a:xfrm>
            <a:custGeom>
              <a:rect b="b" l="l" r="r" t="t"/>
              <a:pathLst>
                <a:path extrusionOk="0" h="2288" w="1857">
                  <a:moveTo>
                    <a:pt x="0" y="1"/>
                  </a:moveTo>
                  <a:lnTo>
                    <a:pt x="0" y="1144"/>
                  </a:lnTo>
                  <a:lnTo>
                    <a:pt x="886" y="1144"/>
                  </a:lnTo>
                  <a:lnTo>
                    <a:pt x="886" y="2288"/>
                  </a:lnTo>
                  <a:lnTo>
                    <a:pt x="1856" y="2288"/>
                  </a:lnTo>
                  <a:lnTo>
                    <a:pt x="1856" y="1144"/>
                  </a:lnTo>
                  <a:lnTo>
                    <a:pt x="185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6"/>
            <p:cNvSpPr/>
            <p:nvPr/>
          </p:nvSpPr>
          <p:spPr>
            <a:xfrm>
              <a:off x="1468350" y="3252225"/>
              <a:ext cx="46425" cy="57175"/>
            </a:xfrm>
            <a:custGeom>
              <a:rect b="b" l="l" r="r" t="t"/>
              <a:pathLst>
                <a:path extrusionOk="0" h="2287" w="1857">
                  <a:moveTo>
                    <a:pt x="886" y="1"/>
                  </a:moveTo>
                  <a:lnTo>
                    <a:pt x="886" y="1144"/>
                  </a:lnTo>
                  <a:lnTo>
                    <a:pt x="0" y="1144"/>
                  </a:lnTo>
                  <a:lnTo>
                    <a:pt x="0" y="2286"/>
                  </a:lnTo>
                  <a:lnTo>
                    <a:pt x="1856" y="2286"/>
                  </a:lnTo>
                  <a:lnTo>
                    <a:pt x="1856" y="1144"/>
                  </a:lnTo>
                  <a:lnTo>
                    <a:pt x="185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6"/>
            <p:cNvSpPr/>
            <p:nvPr/>
          </p:nvSpPr>
          <p:spPr>
            <a:xfrm>
              <a:off x="1783350" y="3099025"/>
              <a:ext cx="363150" cy="181800"/>
            </a:xfrm>
            <a:custGeom>
              <a:rect b="b" l="l" r="r" t="t"/>
              <a:pathLst>
                <a:path extrusionOk="0" h="7272" w="14526">
                  <a:moveTo>
                    <a:pt x="0" y="1"/>
                  </a:moveTo>
                  <a:lnTo>
                    <a:pt x="0" y="7272"/>
                  </a:lnTo>
                  <a:lnTo>
                    <a:pt x="14525" y="7272"/>
                  </a:lnTo>
                  <a:lnTo>
                    <a:pt x="1452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6"/>
            <p:cNvSpPr/>
            <p:nvPr/>
          </p:nvSpPr>
          <p:spPr>
            <a:xfrm>
              <a:off x="1754775" y="3070450"/>
              <a:ext cx="141625" cy="238950"/>
            </a:xfrm>
            <a:custGeom>
              <a:rect b="b" l="l" r="r" t="t"/>
              <a:pathLst>
                <a:path extrusionOk="0" h="9558" w="5665">
                  <a:moveTo>
                    <a:pt x="0" y="1"/>
                  </a:moveTo>
                  <a:lnTo>
                    <a:pt x="0" y="9557"/>
                  </a:lnTo>
                  <a:lnTo>
                    <a:pt x="5664" y="9557"/>
                  </a:lnTo>
                  <a:lnTo>
                    <a:pt x="5664" y="7272"/>
                  </a:lnTo>
                  <a:lnTo>
                    <a:pt x="2287" y="7272"/>
                  </a:lnTo>
                  <a:lnTo>
                    <a:pt x="2287" y="2288"/>
                  </a:lnTo>
                  <a:lnTo>
                    <a:pt x="5664" y="2288"/>
                  </a:lnTo>
                  <a:lnTo>
                    <a:pt x="566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6"/>
            <p:cNvSpPr/>
            <p:nvPr/>
          </p:nvSpPr>
          <p:spPr>
            <a:xfrm>
              <a:off x="2033475" y="3070450"/>
              <a:ext cx="141600" cy="238950"/>
            </a:xfrm>
            <a:custGeom>
              <a:rect b="b" l="l" r="r" t="t"/>
              <a:pathLst>
                <a:path extrusionOk="0" h="9558" w="5664">
                  <a:moveTo>
                    <a:pt x="0" y="1"/>
                  </a:moveTo>
                  <a:lnTo>
                    <a:pt x="0" y="2288"/>
                  </a:lnTo>
                  <a:lnTo>
                    <a:pt x="3377" y="2288"/>
                  </a:lnTo>
                  <a:lnTo>
                    <a:pt x="3377" y="7272"/>
                  </a:lnTo>
                  <a:lnTo>
                    <a:pt x="0" y="7272"/>
                  </a:lnTo>
                  <a:lnTo>
                    <a:pt x="0" y="9557"/>
                  </a:lnTo>
                  <a:lnTo>
                    <a:pt x="5663" y="9557"/>
                  </a:lnTo>
                  <a:lnTo>
                    <a:pt x="566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6"/>
            <p:cNvSpPr/>
            <p:nvPr/>
          </p:nvSpPr>
          <p:spPr>
            <a:xfrm>
              <a:off x="1708375" y="3070450"/>
              <a:ext cx="46425" cy="238950"/>
            </a:xfrm>
            <a:custGeom>
              <a:rect b="b" l="l" r="r" t="t"/>
              <a:pathLst>
                <a:path extrusionOk="0" h="9558" w="1857">
                  <a:moveTo>
                    <a:pt x="0" y="1"/>
                  </a:moveTo>
                  <a:lnTo>
                    <a:pt x="0" y="9557"/>
                  </a:lnTo>
                  <a:lnTo>
                    <a:pt x="1856" y="9557"/>
                  </a:lnTo>
                  <a:lnTo>
                    <a:pt x="185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6"/>
            <p:cNvSpPr/>
            <p:nvPr/>
          </p:nvSpPr>
          <p:spPr>
            <a:xfrm>
              <a:off x="1987025" y="3070450"/>
              <a:ext cx="46475" cy="57200"/>
            </a:xfrm>
            <a:custGeom>
              <a:rect b="b" l="l" r="r" t="t"/>
              <a:pathLst>
                <a:path extrusionOk="0" h="2288" w="1859">
                  <a:moveTo>
                    <a:pt x="1" y="1"/>
                  </a:moveTo>
                  <a:lnTo>
                    <a:pt x="1" y="1144"/>
                  </a:lnTo>
                  <a:lnTo>
                    <a:pt x="888" y="1144"/>
                  </a:lnTo>
                  <a:lnTo>
                    <a:pt x="888" y="2288"/>
                  </a:lnTo>
                  <a:lnTo>
                    <a:pt x="1858" y="2288"/>
                  </a:lnTo>
                  <a:lnTo>
                    <a:pt x="1858" y="1144"/>
                  </a:lnTo>
                  <a:lnTo>
                    <a:pt x="18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6"/>
            <p:cNvSpPr/>
            <p:nvPr/>
          </p:nvSpPr>
          <p:spPr>
            <a:xfrm>
              <a:off x="1987025" y="3252225"/>
              <a:ext cx="46475" cy="57175"/>
            </a:xfrm>
            <a:custGeom>
              <a:rect b="b" l="l" r="r" t="t"/>
              <a:pathLst>
                <a:path extrusionOk="0" h="2287" w="1859">
                  <a:moveTo>
                    <a:pt x="888" y="1"/>
                  </a:moveTo>
                  <a:lnTo>
                    <a:pt x="888" y="1144"/>
                  </a:lnTo>
                  <a:lnTo>
                    <a:pt x="1" y="1144"/>
                  </a:lnTo>
                  <a:lnTo>
                    <a:pt x="1" y="2286"/>
                  </a:lnTo>
                  <a:lnTo>
                    <a:pt x="1858" y="2286"/>
                  </a:lnTo>
                  <a:lnTo>
                    <a:pt x="1858" y="1144"/>
                  </a:lnTo>
                  <a:lnTo>
                    <a:pt x="18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6"/>
            <p:cNvSpPr/>
            <p:nvPr/>
          </p:nvSpPr>
          <p:spPr>
            <a:xfrm>
              <a:off x="1133575" y="3018825"/>
              <a:ext cx="1093600" cy="350875"/>
            </a:xfrm>
            <a:custGeom>
              <a:rect b="b" l="l" r="r" t="t"/>
              <a:pathLst>
                <a:path extrusionOk="0" h="14035" w="43744">
                  <a:moveTo>
                    <a:pt x="42624" y="737"/>
                  </a:moveTo>
                  <a:cubicBezTo>
                    <a:pt x="42835" y="737"/>
                    <a:pt x="43007" y="909"/>
                    <a:pt x="43007" y="1120"/>
                  </a:cubicBezTo>
                  <a:lnTo>
                    <a:pt x="43007" y="12914"/>
                  </a:lnTo>
                  <a:cubicBezTo>
                    <a:pt x="43007" y="13126"/>
                    <a:pt x="42835" y="13298"/>
                    <a:pt x="42624" y="13298"/>
                  </a:cubicBezTo>
                  <a:lnTo>
                    <a:pt x="1121" y="13298"/>
                  </a:lnTo>
                  <a:cubicBezTo>
                    <a:pt x="908" y="13298"/>
                    <a:pt x="737" y="13126"/>
                    <a:pt x="737" y="12914"/>
                  </a:cubicBezTo>
                  <a:lnTo>
                    <a:pt x="737" y="1120"/>
                  </a:lnTo>
                  <a:cubicBezTo>
                    <a:pt x="737" y="909"/>
                    <a:pt x="908" y="737"/>
                    <a:pt x="1121" y="737"/>
                  </a:cubicBezTo>
                  <a:close/>
                  <a:moveTo>
                    <a:pt x="1121" y="1"/>
                  </a:moveTo>
                  <a:cubicBezTo>
                    <a:pt x="503" y="1"/>
                    <a:pt x="0" y="503"/>
                    <a:pt x="0" y="1120"/>
                  </a:cubicBezTo>
                  <a:lnTo>
                    <a:pt x="0" y="12914"/>
                  </a:lnTo>
                  <a:cubicBezTo>
                    <a:pt x="0" y="13532"/>
                    <a:pt x="503" y="14035"/>
                    <a:pt x="1121" y="14035"/>
                  </a:cubicBezTo>
                  <a:lnTo>
                    <a:pt x="42624" y="14035"/>
                  </a:lnTo>
                  <a:cubicBezTo>
                    <a:pt x="43241" y="14035"/>
                    <a:pt x="43743" y="13532"/>
                    <a:pt x="43743" y="12914"/>
                  </a:cubicBezTo>
                  <a:lnTo>
                    <a:pt x="43743" y="1120"/>
                  </a:lnTo>
                  <a:cubicBezTo>
                    <a:pt x="43743" y="503"/>
                    <a:pt x="43241" y="1"/>
                    <a:pt x="4262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0" name="Google Shape;120;p6"/>
          <p:cNvSpPr/>
          <p:nvPr/>
        </p:nvSpPr>
        <p:spPr>
          <a:xfrm>
            <a:off x="246165" y="256213"/>
            <a:ext cx="102600" cy="102600"/>
          </a:xfrm>
          <a:prstGeom prst="ellipse">
            <a:avLst/>
          </a:prstGeom>
          <a:solidFill>
            <a:schemeClr val="lt1"/>
          </a:solidFill>
          <a:ln cap="flat" cmpd="sng" w="285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1" name="Google Shape;121;p6"/>
          <p:cNvGrpSpPr/>
          <p:nvPr/>
        </p:nvGrpSpPr>
        <p:grpSpPr>
          <a:xfrm>
            <a:off x="6678527" y="4757114"/>
            <a:ext cx="899923" cy="288735"/>
            <a:chOff x="1133575" y="3018825"/>
            <a:chExt cx="1093600" cy="350875"/>
          </a:xfrm>
        </p:grpSpPr>
        <p:sp>
          <p:nvSpPr>
            <p:cNvPr id="122" name="Google Shape;122;p6"/>
            <p:cNvSpPr/>
            <p:nvPr/>
          </p:nvSpPr>
          <p:spPr>
            <a:xfrm>
              <a:off x="1264625" y="3099025"/>
              <a:ext cx="363150" cy="181800"/>
            </a:xfrm>
            <a:custGeom>
              <a:rect b="b" l="l" r="r" t="t"/>
              <a:pathLst>
                <a:path extrusionOk="0" h="7272" w="14526">
                  <a:moveTo>
                    <a:pt x="0" y="1"/>
                  </a:moveTo>
                  <a:lnTo>
                    <a:pt x="0" y="7272"/>
                  </a:lnTo>
                  <a:lnTo>
                    <a:pt x="14526" y="7272"/>
                  </a:lnTo>
                  <a:lnTo>
                    <a:pt x="1452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6"/>
            <p:cNvSpPr/>
            <p:nvPr/>
          </p:nvSpPr>
          <p:spPr>
            <a:xfrm>
              <a:off x="1236050" y="3070450"/>
              <a:ext cx="141625" cy="238950"/>
            </a:xfrm>
            <a:custGeom>
              <a:rect b="b" l="l" r="r" t="t"/>
              <a:pathLst>
                <a:path extrusionOk="0" h="9558" w="5665">
                  <a:moveTo>
                    <a:pt x="1" y="1"/>
                  </a:moveTo>
                  <a:lnTo>
                    <a:pt x="1" y="9557"/>
                  </a:lnTo>
                  <a:lnTo>
                    <a:pt x="5665" y="9557"/>
                  </a:lnTo>
                  <a:lnTo>
                    <a:pt x="5665" y="7272"/>
                  </a:lnTo>
                  <a:lnTo>
                    <a:pt x="2287" y="7272"/>
                  </a:lnTo>
                  <a:lnTo>
                    <a:pt x="2287" y="2288"/>
                  </a:lnTo>
                  <a:lnTo>
                    <a:pt x="5665" y="2288"/>
                  </a:lnTo>
                  <a:lnTo>
                    <a:pt x="566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6"/>
            <p:cNvSpPr/>
            <p:nvPr/>
          </p:nvSpPr>
          <p:spPr>
            <a:xfrm>
              <a:off x="1514750" y="3070450"/>
              <a:ext cx="141600" cy="238950"/>
            </a:xfrm>
            <a:custGeom>
              <a:rect b="b" l="l" r="r" t="t"/>
              <a:pathLst>
                <a:path extrusionOk="0" h="9558" w="5664">
                  <a:moveTo>
                    <a:pt x="0" y="1"/>
                  </a:moveTo>
                  <a:lnTo>
                    <a:pt x="0" y="2288"/>
                  </a:lnTo>
                  <a:lnTo>
                    <a:pt x="3378" y="2288"/>
                  </a:lnTo>
                  <a:lnTo>
                    <a:pt x="3378" y="7272"/>
                  </a:lnTo>
                  <a:lnTo>
                    <a:pt x="0" y="7272"/>
                  </a:lnTo>
                  <a:lnTo>
                    <a:pt x="0" y="9557"/>
                  </a:lnTo>
                  <a:lnTo>
                    <a:pt x="5663" y="9557"/>
                  </a:lnTo>
                  <a:lnTo>
                    <a:pt x="566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6"/>
            <p:cNvSpPr/>
            <p:nvPr/>
          </p:nvSpPr>
          <p:spPr>
            <a:xfrm>
              <a:off x="1189675" y="3070450"/>
              <a:ext cx="46400" cy="238950"/>
            </a:xfrm>
            <a:custGeom>
              <a:rect b="b" l="l" r="r" t="t"/>
              <a:pathLst>
                <a:path extrusionOk="0" h="9558" w="1856">
                  <a:moveTo>
                    <a:pt x="1" y="1"/>
                  </a:moveTo>
                  <a:lnTo>
                    <a:pt x="1" y="9557"/>
                  </a:lnTo>
                  <a:lnTo>
                    <a:pt x="1856" y="9557"/>
                  </a:lnTo>
                  <a:lnTo>
                    <a:pt x="185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6"/>
            <p:cNvSpPr/>
            <p:nvPr/>
          </p:nvSpPr>
          <p:spPr>
            <a:xfrm>
              <a:off x="1468350" y="3070450"/>
              <a:ext cx="46425" cy="57200"/>
            </a:xfrm>
            <a:custGeom>
              <a:rect b="b" l="l" r="r" t="t"/>
              <a:pathLst>
                <a:path extrusionOk="0" h="2288" w="1857">
                  <a:moveTo>
                    <a:pt x="0" y="1"/>
                  </a:moveTo>
                  <a:lnTo>
                    <a:pt x="0" y="1144"/>
                  </a:lnTo>
                  <a:lnTo>
                    <a:pt x="886" y="1144"/>
                  </a:lnTo>
                  <a:lnTo>
                    <a:pt x="886" y="2288"/>
                  </a:lnTo>
                  <a:lnTo>
                    <a:pt x="1856" y="2288"/>
                  </a:lnTo>
                  <a:lnTo>
                    <a:pt x="1856" y="1144"/>
                  </a:lnTo>
                  <a:lnTo>
                    <a:pt x="185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6"/>
            <p:cNvSpPr/>
            <p:nvPr/>
          </p:nvSpPr>
          <p:spPr>
            <a:xfrm>
              <a:off x="1468350" y="3252225"/>
              <a:ext cx="46425" cy="57175"/>
            </a:xfrm>
            <a:custGeom>
              <a:rect b="b" l="l" r="r" t="t"/>
              <a:pathLst>
                <a:path extrusionOk="0" h="2287" w="1857">
                  <a:moveTo>
                    <a:pt x="886" y="1"/>
                  </a:moveTo>
                  <a:lnTo>
                    <a:pt x="886" y="1144"/>
                  </a:lnTo>
                  <a:lnTo>
                    <a:pt x="0" y="1144"/>
                  </a:lnTo>
                  <a:lnTo>
                    <a:pt x="0" y="2286"/>
                  </a:lnTo>
                  <a:lnTo>
                    <a:pt x="1856" y="2286"/>
                  </a:lnTo>
                  <a:lnTo>
                    <a:pt x="1856" y="1144"/>
                  </a:lnTo>
                  <a:lnTo>
                    <a:pt x="185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6"/>
            <p:cNvSpPr/>
            <p:nvPr/>
          </p:nvSpPr>
          <p:spPr>
            <a:xfrm>
              <a:off x="1783350" y="3099025"/>
              <a:ext cx="363150" cy="181800"/>
            </a:xfrm>
            <a:custGeom>
              <a:rect b="b" l="l" r="r" t="t"/>
              <a:pathLst>
                <a:path extrusionOk="0" h="7272" w="14526">
                  <a:moveTo>
                    <a:pt x="0" y="1"/>
                  </a:moveTo>
                  <a:lnTo>
                    <a:pt x="0" y="7272"/>
                  </a:lnTo>
                  <a:lnTo>
                    <a:pt x="14525" y="7272"/>
                  </a:lnTo>
                  <a:lnTo>
                    <a:pt x="1452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6"/>
            <p:cNvSpPr/>
            <p:nvPr/>
          </p:nvSpPr>
          <p:spPr>
            <a:xfrm>
              <a:off x="1754775" y="3070450"/>
              <a:ext cx="141625" cy="238950"/>
            </a:xfrm>
            <a:custGeom>
              <a:rect b="b" l="l" r="r" t="t"/>
              <a:pathLst>
                <a:path extrusionOk="0" h="9558" w="5665">
                  <a:moveTo>
                    <a:pt x="0" y="1"/>
                  </a:moveTo>
                  <a:lnTo>
                    <a:pt x="0" y="9557"/>
                  </a:lnTo>
                  <a:lnTo>
                    <a:pt x="5664" y="9557"/>
                  </a:lnTo>
                  <a:lnTo>
                    <a:pt x="5664" y="7272"/>
                  </a:lnTo>
                  <a:lnTo>
                    <a:pt x="2287" y="7272"/>
                  </a:lnTo>
                  <a:lnTo>
                    <a:pt x="2287" y="2288"/>
                  </a:lnTo>
                  <a:lnTo>
                    <a:pt x="5664" y="2288"/>
                  </a:lnTo>
                  <a:lnTo>
                    <a:pt x="566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6"/>
            <p:cNvSpPr/>
            <p:nvPr/>
          </p:nvSpPr>
          <p:spPr>
            <a:xfrm>
              <a:off x="2033475" y="3070450"/>
              <a:ext cx="141600" cy="238950"/>
            </a:xfrm>
            <a:custGeom>
              <a:rect b="b" l="l" r="r" t="t"/>
              <a:pathLst>
                <a:path extrusionOk="0" h="9558" w="5664">
                  <a:moveTo>
                    <a:pt x="0" y="1"/>
                  </a:moveTo>
                  <a:lnTo>
                    <a:pt x="0" y="2288"/>
                  </a:lnTo>
                  <a:lnTo>
                    <a:pt x="3377" y="2288"/>
                  </a:lnTo>
                  <a:lnTo>
                    <a:pt x="3377" y="7272"/>
                  </a:lnTo>
                  <a:lnTo>
                    <a:pt x="0" y="7272"/>
                  </a:lnTo>
                  <a:lnTo>
                    <a:pt x="0" y="9557"/>
                  </a:lnTo>
                  <a:lnTo>
                    <a:pt x="5663" y="9557"/>
                  </a:lnTo>
                  <a:lnTo>
                    <a:pt x="566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6"/>
            <p:cNvSpPr/>
            <p:nvPr/>
          </p:nvSpPr>
          <p:spPr>
            <a:xfrm>
              <a:off x="1708375" y="3070450"/>
              <a:ext cx="46425" cy="238950"/>
            </a:xfrm>
            <a:custGeom>
              <a:rect b="b" l="l" r="r" t="t"/>
              <a:pathLst>
                <a:path extrusionOk="0" h="9558" w="1857">
                  <a:moveTo>
                    <a:pt x="0" y="1"/>
                  </a:moveTo>
                  <a:lnTo>
                    <a:pt x="0" y="9557"/>
                  </a:lnTo>
                  <a:lnTo>
                    <a:pt x="1856" y="9557"/>
                  </a:lnTo>
                  <a:lnTo>
                    <a:pt x="185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6"/>
            <p:cNvSpPr/>
            <p:nvPr/>
          </p:nvSpPr>
          <p:spPr>
            <a:xfrm>
              <a:off x="1987025" y="3070450"/>
              <a:ext cx="46475" cy="57200"/>
            </a:xfrm>
            <a:custGeom>
              <a:rect b="b" l="l" r="r" t="t"/>
              <a:pathLst>
                <a:path extrusionOk="0" h="2288" w="1859">
                  <a:moveTo>
                    <a:pt x="1" y="1"/>
                  </a:moveTo>
                  <a:lnTo>
                    <a:pt x="1" y="1144"/>
                  </a:lnTo>
                  <a:lnTo>
                    <a:pt x="888" y="1144"/>
                  </a:lnTo>
                  <a:lnTo>
                    <a:pt x="888" y="2288"/>
                  </a:lnTo>
                  <a:lnTo>
                    <a:pt x="1858" y="2288"/>
                  </a:lnTo>
                  <a:lnTo>
                    <a:pt x="1858" y="1144"/>
                  </a:lnTo>
                  <a:lnTo>
                    <a:pt x="18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6"/>
            <p:cNvSpPr/>
            <p:nvPr/>
          </p:nvSpPr>
          <p:spPr>
            <a:xfrm>
              <a:off x="1987025" y="3252225"/>
              <a:ext cx="46475" cy="57175"/>
            </a:xfrm>
            <a:custGeom>
              <a:rect b="b" l="l" r="r" t="t"/>
              <a:pathLst>
                <a:path extrusionOk="0" h="2287" w="1859">
                  <a:moveTo>
                    <a:pt x="888" y="1"/>
                  </a:moveTo>
                  <a:lnTo>
                    <a:pt x="888" y="1144"/>
                  </a:lnTo>
                  <a:lnTo>
                    <a:pt x="1" y="1144"/>
                  </a:lnTo>
                  <a:lnTo>
                    <a:pt x="1" y="2286"/>
                  </a:lnTo>
                  <a:lnTo>
                    <a:pt x="1858" y="2286"/>
                  </a:lnTo>
                  <a:lnTo>
                    <a:pt x="1858" y="1144"/>
                  </a:lnTo>
                  <a:lnTo>
                    <a:pt x="18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6"/>
            <p:cNvSpPr/>
            <p:nvPr/>
          </p:nvSpPr>
          <p:spPr>
            <a:xfrm>
              <a:off x="1133575" y="3018825"/>
              <a:ext cx="1093600" cy="350875"/>
            </a:xfrm>
            <a:custGeom>
              <a:rect b="b" l="l" r="r" t="t"/>
              <a:pathLst>
                <a:path extrusionOk="0" h="14035" w="43744">
                  <a:moveTo>
                    <a:pt x="42624" y="737"/>
                  </a:moveTo>
                  <a:cubicBezTo>
                    <a:pt x="42835" y="737"/>
                    <a:pt x="43007" y="909"/>
                    <a:pt x="43007" y="1120"/>
                  </a:cubicBezTo>
                  <a:lnTo>
                    <a:pt x="43007" y="12914"/>
                  </a:lnTo>
                  <a:cubicBezTo>
                    <a:pt x="43007" y="13126"/>
                    <a:pt x="42835" y="13298"/>
                    <a:pt x="42624" y="13298"/>
                  </a:cubicBezTo>
                  <a:lnTo>
                    <a:pt x="1121" y="13298"/>
                  </a:lnTo>
                  <a:cubicBezTo>
                    <a:pt x="908" y="13298"/>
                    <a:pt x="737" y="13126"/>
                    <a:pt x="737" y="12914"/>
                  </a:cubicBezTo>
                  <a:lnTo>
                    <a:pt x="737" y="1120"/>
                  </a:lnTo>
                  <a:cubicBezTo>
                    <a:pt x="737" y="909"/>
                    <a:pt x="908" y="737"/>
                    <a:pt x="1121" y="737"/>
                  </a:cubicBezTo>
                  <a:close/>
                  <a:moveTo>
                    <a:pt x="1121" y="1"/>
                  </a:moveTo>
                  <a:cubicBezTo>
                    <a:pt x="503" y="1"/>
                    <a:pt x="0" y="503"/>
                    <a:pt x="0" y="1120"/>
                  </a:cubicBezTo>
                  <a:lnTo>
                    <a:pt x="0" y="12914"/>
                  </a:lnTo>
                  <a:cubicBezTo>
                    <a:pt x="0" y="13532"/>
                    <a:pt x="503" y="14035"/>
                    <a:pt x="1121" y="14035"/>
                  </a:cubicBezTo>
                  <a:lnTo>
                    <a:pt x="42624" y="14035"/>
                  </a:lnTo>
                  <a:cubicBezTo>
                    <a:pt x="43241" y="14035"/>
                    <a:pt x="43743" y="13532"/>
                    <a:pt x="43743" y="12914"/>
                  </a:cubicBezTo>
                  <a:lnTo>
                    <a:pt x="43743" y="1120"/>
                  </a:lnTo>
                  <a:cubicBezTo>
                    <a:pt x="43743" y="503"/>
                    <a:pt x="43241" y="1"/>
                    <a:pt x="4262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35" name="Shape 135"/>
        <p:cNvGrpSpPr/>
        <p:nvPr/>
      </p:nvGrpSpPr>
      <p:grpSpPr>
        <a:xfrm>
          <a:off x="0" y="0"/>
          <a:ext cx="0" cy="0"/>
          <a:chOff x="0" y="0"/>
          <a:chExt cx="0" cy="0"/>
        </a:xfrm>
      </p:grpSpPr>
      <p:sp>
        <p:nvSpPr>
          <p:cNvPr id="136" name="Google Shape;136;p7"/>
          <p:cNvSpPr txBox="1"/>
          <p:nvPr>
            <p:ph type="title"/>
          </p:nvPr>
        </p:nvSpPr>
        <p:spPr>
          <a:xfrm>
            <a:off x="720000" y="445025"/>
            <a:ext cx="77109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37" name="Google Shape;137;p7"/>
          <p:cNvSpPr txBox="1"/>
          <p:nvPr>
            <p:ph idx="1" type="subTitle"/>
          </p:nvPr>
        </p:nvSpPr>
        <p:spPr>
          <a:xfrm>
            <a:off x="720000" y="1407175"/>
            <a:ext cx="4067700" cy="22983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Font typeface="Nunito Light"/>
              <a:buChar char="●"/>
              <a:defRPr/>
            </a:lvl1pPr>
            <a:lvl2pPr lvl="1" rtl="0" algn="ctr">
              <a:lnSpc>
                <a:spcPct val="100000"/>
              </a:lnSpc>
              <a:spcBef>
                <a:spcPts val="0"/>
              </a:spcBef>
              <a:spcAft>
                <a:spcPts val="0"/>
              </a:spcAft>
              <a:buClr>
                <a:srgbClr val="E76A28"/>
              </a:buClr>
              <a:buSzPts val="1600"/>
              <a:buFont typeface="Nunito Light"/>
              <a:buChar char="○"/>
              <a:defRPr/>
            </a:lvl2pPr>
            <a:lvl3pPr lvl="2" rtl="0" algn="ctr">
              <a:lnSpc>
                <a:spcPct val="100000"/>
              </a:lnSpc>
              <a:spcBef>
                <a:spcPts val="0"/>
              </a:spcBef>
              <a:spcAft>
                <a:spcPts val="0"/>
              </a:spcAft>
              <a:buClr>
                <a:srgbClr val="E76A28"/>
              </a:buClr>
              <a:buSzPts val="1500"/>
              <a:buFont typeface="Nunito Light"/>
              <a:buChar char="■"/>
              <a:defRPr/>
            </a:lvl3pPr>
            <a:lvl4pPr lvl="3" rtl="0" algn="ctr">
              <a:lnSpc>
                <a:spcPct val="100000"/>
              </a:lnSpc>
              <a:spcBef>
                <a:spcPts val="0"/>
              </a:spcBef>
              <a:spcAft>
                <a:spcPts val="0"/>
              </a:spcAft>
              <a:buClr>
                <a:srgbClr val="E76A28"/>
              </a:buClr>
              <a:buSzPts val="1500"/>
              <a:buFont typeface="Nunito Light"/>
              <a:buChar char="●"/>
              <a:defRPr/>
            </a:lvl4pPr>
            <a:lvl5pPr lvl="4" rtl="0" algn="ctr">
              <a:lnSpc>
                <a:spcPct val="100000"/>
              </a:lnSpc>
              <a:spcBef>
                <a:spcPts val="0"/>
              </a:spcBef>
              <a:spcAft>
                <a:spcPts val="0"/>
              </a:spcAft>
              <a:buClr>
                <a:srgbClr val="E76A28"/>
              </a:buClr>
              <a:buSzPts val="1400"/>
              <a:buFont typeface="Nunito Light"/>
              <a:buChar char="○"/>
              <a:defRPr/>
            </a:lvl5pPr>
            <a:lvl6pPr lvl="5" rtl="0" algn="ctr">
              <a:lnSpc>
                <a:spcPct val="100000"/>
              </a:lnSpc>
              <a:spcBef>
                <a:spcPts val="0"/>
              </a:spcBef>
              <a:spcAft>
                <a:spcPts val="0"/>
              </a:spcAft>
              <a:buClr>
                <a:srgbClr val="999999"/>
              </a:buClr>
              <a:buSzPts val="1400"/>
              <a:buFont typeface="Nunito Light"/>
              <a:buChar char="■"/>
              <a:defRPr/>
            </a:lvl6pPr>
            <a:lvl7pPr lvl="6" rtl="0" algn="ctr">
              <a:lnSpc>
                <a:spcPct val="100000"/>
              </a:lnSpc>
              <a:spcBef>
                <a:spcPts val="0"/>
              </a:spcBef>
              <a:spcAft>
                <a:spcPts val="0"/>
              </a:spcAft>
              <a:buClr>
                <a:srgbClr val="999999"/>
              </a:buClr>
              <a:buSzPts val="1300"/>
              <a:buFont typeface="Nunito Light"/>
              <a:buChar char="●"/>
              <a:defRPr/>
            </a:lvl7pPr>
            <a:lvl8pPr lvl="7" rtl="0" algn="ctr">
              <a:lnSpc>
                <a:spcPct val="100000"/>
              </a:lnSpc>
              <a:spcBef>
                <a:spcPts val="0"/>
              </a:spcBef>
              <a:spcAft>
                <a:spcPts val="0"/>
              </a:spcAft>
              <a:buClr>
                <a:srgbClr val="999999"/>
              </a:buClr>
              <a:buSzPts val="1300"/>
              <a:buFont typeface="Nunito Light"/>
              <a:buChar char="○"/>
              <a:defRPr/>
            </a:lvl8pPr>
            <a:lvl9pPr lvl="8" rtl="0" algn="ctr">
              <a:lnSpc>
                <a:spcPct val="100000"/>
              </a:lnSpc>
              <a:spcBef>
                <a:spcPts val="0"/>
              </a:spcBef>
              <a:spcAft>
                <a:spcPts val="0"/>
              </a:spcAft>
              <a:buClr>
                <a:srgbClr val="999999"/>
              </a:buClr>
              <a:buSzPts val="1400"/>
              <a:buFont typeface="Nunito Light"/>
              <a:buChar char="■"/>
              <a:defRPr/>
            </a:lvl9pPr>
          </a:lstStyle>
          <a:p/>
        </p:txBody>
      </p:sp>
      <p:sp>
        <p:nvSpPr>
          <p:cNvPr id="138" name="Google Shape;138;p7"/>
          <p:cNvSpPr/>
          <p:nvPr>
            <p:ph idx="2" type="pic"/>
          </p:nvPr>
        </p:nvSpPr>
        <p:spPr>
          <a:xfrm>
            <a:off x="5226150" y="1407175"/>
            <a:ext cx="3022200" cy="2939100"/>
          </a:xfrm>
          <a:prstGeom prst="rect">
            <a:avLst/>
          </a:prstGeom>
          <a:noFill/>
          <a:ln>
            <a:noFill/>
          </a:ln>
        </p:spPr>
      </p:sp>
      <p:sp>
        <p:nvSpPr>
          <p:cNvPr id="139" name="Google Shape;139;p7"/>
          <p:cNvSpPr/>
          <p:nvPr/>
        </p:nvSpPr>
        <p:spPr>
          <a:xfrm>
            <a:off x="-103600" y="2464450"/>
            <a:ext cx="377700" cy="2198100"/>
          </a:xfrm>
          <a:prstGeom prst="rect">
            <a:avLst/>
          </a:prstGeom>
          <a:noFill/>
          <a:ln cap="flat" cmpd="sng" w="285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7"/>
          <p:cNvSpPr/>
          <p:nvPr/>
        </p:nvSpPr>
        <p:spPr>
          <a:xfrm>
            <a:off x="219849" y="2418675"/>
            <a:ext cx="102600" cy="102600"/>
          </a:xfrm>
          <a:prstGeom prst="ellipse">
            <a:avLst/>
          </a:prstGeom>
          <a:solidFill>
            <a:schemeClr val="lt1"/>
          </a:solidFill>
          <a:ln cap="flat" cmpd="sng" w="285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7"/>
          <p:cNvSpPr/>
          <p:nvPr/>
        </p:nvSpPr>
        <p:spPr>
          <a:xfrm>
            <a:off x="219849" y="4604000"/>
            <a:ext cx="102600" cy="102600"/>
          </a:xfrm>
          <a:prstGeom prst="ellipse">
            <a:avLst/>
          </a:prstGeom>
          <a:solidFill>
            <a:schemeClr val="lt1"/>
          </a:solidFill>
          <a:ln cap="flat" cmpd="sng" w="285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2" name="Google Shape;142;p7"/>
          <p:cNvCxnSpPr/>
          <p:nvPr/>
        </p:nvCxnSpPr>
        <p:spPr>
          <a:xfrm rot="10800000">
            <a:off x="-20525" y="3002650"/>
            <a:ext cx="307800" cy="0"/>
          </a:xfrm>
          <a:prstGeom prst="straightConnector1">
            <a:avLst/>
          </a:prstGeom>
          <a:noFill/>
          <a:ln cap="flat" cmpd="sng" w="28575">
            <a:solidFill>
              <a:schemeClr val="lt2"/>
            </a:solidFill>
            <a:prstDash val="solid"/>
            <a:round/>
            <a:headEnd len="med" w="med" type="none"/>
            <a:tailEnd len="med" w="med" type="none"/>
          </a:ln>
        </p:spPr>
      </p:cxnSp>
      <p:cxnSp>
        <p:nvCxnSpPr>
          <p:cNvPr id="143" name="Google Shape;143;p7"/>
          <p:cNvCxnSpPr/>
          <p:nvPr/>
        </p:nvCxnSpPr>
        <p:spPr>
          <a:xfrm rot="10800000">
            <a:off x="-20525" y="3235200"/>
            <a:ext cx="307800" cy="0"/>
          </a:xfrm>
          <a:prstGeom prst="straightConnector1">
            <a:avLst/>
          </a:prstGeom>
          <a:noFill/>
          <a:ln cap="flat" cmpd="sng" w="28575">
            <a:solidFill>
              <a:schemeClr val="lt2"/>
            </a:solidFill>
            <a:prstDash val="solid"/>
            <a:round/>
            <a:headEnd len="med" w="med" type="none"/>
            <a:tailEnd len="med" w="med" type="none"/>
          </a:ln>
        </p:spPr>
      </p:cxnSp>
      <p:sp>
        <p:nvSpPr>
          <p:cNvPr id="144" name="Google Shape;144;p7"/>
          <p:cNvSpPr/>
          <p:nvPr/>
        </p:nvSpPr>
        <p:spPr>
          <a:xfrm>
            <a:off x="287275" y="266750"/>
            <a:ext cx="9007950" cy="2756425"/>
          </a:xfrm>
          <a:custGeom>
            <a:rect b="b" l="l" r="r" t="t"/>
            <a:pathLst>
              <a:path extrusionOk="0" h="110257" w="360318">
                <a:moveTo>
                  <a:pt x="0" y="98766"/>
                </a:moveTo>
                <a:lnTo>
                  <a:pt x="7660" y="98766"/>
                </a:lnTo>
                <a:lnTo>
                  <a:pt x="7660" y="0"/>
                </a:lnTo>
                <a:lnTo>
                  <a:pt x="328308" y="0"/>
                </a:lnTo>
                <a:lnTo>
                  <a:pt x="342099" y="7962"/>
                </a:lnTo>
                <a:lnTo>
                  <a:pt x="342099" y="110257"/>
                </a:lnTo>
                <a:lnTo>
                  <a:pt x="360318" y="110257"/>
                </a:lnTo>
              </a:path>
            </a:pathLst>
          </a:custGeom>
          <a:noFill/>
          <a:ln cap="flat" cmpd="sng" w="28575">
            <a:solidFill>
              <a:schemeClr val="lt2"/>
            </a:solidFill>
            <a:prstDash val="solid"/>
            <a:round/>
            <a:headEnd len="med" w="med" type="none"/>
            <a:tailEnd len="med" w="med" type="none"/>
          </a:ln>
        </p:spPr>
      </p:sp>
      <p:sp>
        <p:nvSpPr>
          <p:cNvPr id="145" name="Google Shape;145;p7"/>
          <p:cNvSpPr/>
          <p:nvPr/>
        </p:nvSpPr>
        <p:spPr>
          <a:xfrm>
            <a:off x="4856225" y="4863075"/>
            <a:ext cx="4356925" cy="328300"/>
          </a:xfrm>
          <a:custGeom>
            <a:rect b="b" l="l" r="r" t="t"/>
            <a:pathLst>
              <a:path extrusionOk="0" h="13132" w="174277">
                <a:moveTo>
                  <a:pt x="174277" y="0"/>
                </a:moveTo>
                <a:lnTo>
                  <a:pt x="0" y="0"/>
                </a:lnTo>
                <a:lnTo>
                  <a:pt x="0" y="13132"/>
                </a:lnTo>
              </a:path>
            </a:pathLst>
          </a:custGeom>
          <a:noFill/>
          <a:ln cap="flat" cmpd="sng" w="28575">
            <a:solidFill>
              <a:schemeClr val="lt2"/>
            </a:solidFill>
            <a:prstDash val="solid"/>
            <a:round/>
            <a:headEnd len="med" w="med" type="none"/>
            <a:tailEnd len="med" w="med" type="none"/>
          </a:ln>
        </p:spPr>
      </p:sp>
      <p:grpSp>
        <p:nvGrpSpPr>
          <p:cNvPr id="146" name="Google Shape;146;p7"/>
          <p:cNvGrpSpPr/>
          <p:nvPr/>
        </p:nvGrpSpPr>
        <p:grpSpPr>
          <a:xfrm>
            <a:off x="8639773" y="1274099"/>
            <a:ext cx="346379" cy="411944"/>
            <a:chOff x="1117250" y="3390825"/>
            <a:chExt cx="420925" cy="500600"/>
          </a:xfrm>
        </p:grpSpPr>
        <p:sp>
          <p:nvSpPr>
            <p:cNvPr id="147" name="Google Shape;147;p7"/>
            <p:cNvSpPr/>
            <p:nvPr/>
          </p:nvSpPr>
          <p:spPr>
            <a:xfrm>
              <a:off x="1491525" y="3422500"/>
              <a:ext cx="46650" cy="21675"/>
            </a:xfrm>
            <a:custGeom>
              <a:rect b="b" l="l" r="r" t="t"/>
              <a:pathLst>
                <a:path extrusionOk="0" h="867" w="1866">
                  <a:moveTo>
                    <a:pt x="0" y="1"/>
                  </a:moveTo>
                  <a:lnTo>
                    <a:pt x="0" y="866"/>
                  </a:lnTo>
                  <a:lnTo>
                    <a:pt x="1645" y="866"/>
                  </a:lnTo>
                  <a:cubicBezTo>
                    <a:pt x="1766" y="866"/>
                    <a:pt x="1865" y="767"/>
                    <a:pt x="1865" y="646"/>
                  </a:cubicBezTo>
                  <a:lnTo>
                    <a:pt x="1865" y="221"/>
                  </a:lnTo>
                  <a:cubicBezTo>
                    <a:pt x="1865" y="98"/>
                    <a:pt x="1766" y="1"/>
                    <a:pt x="16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7"/>
            <p:cNvSpPr/>
            <p:nvPr/>
          </p:nvSpPr>
          <p:spPr>
            <a:xfrm>
              <a:off x="1447325" y="3422500"/>
              <a:ext cx="57875" cy="21675"/>
            </a:xfrm>
            <a:custGeom>
              <a:rect b="b" l="l" r="r" t="t"/>
              <a:pathLst>
                <a:path extrusionOk="0" h="867" w="2315">
                  <a:moveTo>
                    <a:pt x="0" y="1"/>
                  </a:moveTo>
                  <a:lnTo>
                    <a:pt x="0" y="866"/>
                  </a:lnTo>
                  <a:lnTo>
                    <a:pt x="1881" y="866"/>
                  </a:lnTo>
                  <a:cubicBezTo>
                    <a:pt x="2120" y="866"/>
                    <a:pt x="2315" y="673"/>
                    <a:pt x="2315" y="433"/>
                  </a:cubicBezTo>
                  <a:cubicBezTo>
                    <a:pt x="2315" y="194"/>
                    <a:pt x="2120" y="1"/>
                    <a:pt x="188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7"/>
            <p:cNvSpPr/>
            <p:nvPr/>
          </p:nvSpPr>
          <p:spPr>
            <a:xfrm>
              <a:off x="1491525" y="3484700"/>
              <a:ext cx="46650" cy="21700"/>
            </a:xfrm>
            <a:custGeom>
              <a:rect b="b" l="l" r="r" t="t"/>
              <a:pathLst>
                <a:path extrusionOk="0" h="868" w="1866">
                  <a:moveTo>
                    <a:pt x="0" y="1"/>
                  </a:moveTo>
                  <a:lnTo>
                    <a:pt x="0" y="868"/>
                  </a:lnTo>
                  <a:lnTo>
                    <a:pt x="1645" y="868"/>
                  </a:lnTo>
                  <a:cubicBezTo>
                    <a:pt x="1766" y="868"/>
                    <a:pt x="1865" y="769"/>
                    <a:pt x="1865" y="647"/>
                  </a:cubicBezTo>
                  <a:lnTo>
                    <a:pt x="1865" y="221"/>
                  </a:lnTo>
                  <a:cubicBezTo>
                    <a:pt x="1865" y="100"/>
                    <a:pt x="1766" y="1"/>
                    <a:pt x="16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7"/>
            <p:cNvSpPr/>
            <p:nvPr/>
          </p:nvSpPr>
          <p:spPr>
            <a:xfrm>
              <a:off x="1447325" y="3484700"/>
              <a:ext cx="57875" cy="21700"/>
            </a:xfrm>
            <a:custGeom>
              <a:rect b="b" l="l" r="r" t="t"/>
              <a:pathLst>
                <a:path extrusionOk="0" h="868" w="2315">
                  <a:moveTo>
                    <a:pt x="0" y="1"/>
                  </a:moveTo>
                  <a:lnTo>
                    <a:pt x="0" y="868"/>
                  </a:lnTo>
                  <a:lnTo>
                    <a:pt x="1881" y="868"/>
                  </a:lnTo>
                  <a:cubicBezTo>
                    <a:pt x="2120" y="868"/>
                    <a:pt x="2315" y="674"/>
                    <a:pt x="2315" y="435"/>
                  </a:cubicBezTo>
                  <a:cubicBezTo>
                    <a:pt x="2315" y="195"/>
                    <a:pt x="2120" y="1"/>
                    <a:pt x="188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7"/>
            <p:cNvSpPr/>
            <p:nvPr/>
          </p:nvSpPr>
          <p:spPr>
            <a:xfrm>
              <a:off x="1491525" y="3546950"/>
              <a:ext cx="46650" cy="21675"/>
            </a:xfrm>
            <a:custGeom>
              <a:rect b="b" l="l" r="r" t="t"/>
              <a:pathLst>
                <a:path extrusionOk="0" h="867" w="1866">
                  <a:moveTo>
                    <a:pt x="0" y="0"/>
                  </a:moveTo>
                  <a:lnTo>
                    <a:pt x="0" y="867"/>
                  </a:lnTo>
                  <a:lnTo>
                    <a:pt x="1645" y="867"/>
                  </a:lnTo>
                  <a:cubicBezTo>
                    <a:pt x="1766" y="867"/>
                    <a:pt x="1865" y="768"/>
                    <a:pt x="1865" y="645"/>
                  </a:cubicBezTo>
                  <a:lnTo>
                    <a:pt x="1865" y="220"/>
                  </a:lnTo>
                  <a:cubicBezTo>
                    <a:pt x="1865" y="99"/>
                    <a:pt x="1766" y="0"/>
                    <a:pt x="16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7"/>
            <p:cNvSpPr/>
            <p:nvPr/>
          </p:nvSpPr>
          <p:spPr>
            <a:xfrm>
              <a:off x="1447325" y="3546950"/>
              <a:ext cx="57875" cy="21675"/>
            </a:xfrm>
            <a:custGeom>
              <a:rect b="b" l="l" r="r" t="t"/>
              <a:pathLst>
                <a:path extrusionOk="0" h="867" w="2315">
                  <a:moveTo>
                    <a:pt x="0" y="0"/>
                  </a:moveTo>
                  <a:lnTo>
                    <a:pt x="0" y="867"/>
                  </a:lnTo>
                  <a:lnTo>
                    <a:pt x="1881" y="867"/>
                  </a:lnTo>
                  <a:cubicBezTo>
                    <a:pt x="2120" y="867"/>
                    <a:pt x="2315" y="672"/>
                    <a:pt x="2315" y="433"/>
                  </a:cubicBezTo>
                  <a:cubicBezTo>
                    <a:pt x="2315" y="195"/>
                    <a:pt x="2120" y="0"/>
                    <a:pt x="188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7"/>
            <p:cNvSpPr/>
            <p:nvPr/>
          </p:nvSpPr>
          <p:spPr>
            <a:xfrm>
              <a:off x="1491525" y="3609150"/>
              <a:ext cx="46650" cy="21725"/>
            </a:xfrm>
            <a:custGeom>
              <a:rect b="b" l="l" r="r" t="t"/>
              <a:pathLst>
                <a:path extrusionOk="0" h="869" w="1866">
                  <a:moveTo>
                    <a:pt x="0" y="0"/>
                  </a:moveTo>
                  <a:lnTo>
                    <a:pt x="0" y="868"/>
                  </a:lnTo>
                  <a:lnTo>
                    <a:pt x="1645" y="868"/>
                  </a:lnTo>
                  <a:cubicBezTo>
                    <a:pt x="1766" y="868"/>
                    <a:pt x="1865" y="769"/>
                    <a:pt x="1865" y="647"/>
                  </a:cubicBezTo>
                  <a:lnTo>
                    <a:pt x="1865" y="222"/>
                  </a:lnTo>
                  <a:cubicBezTo>
                    <a:pt x="1865" y="99"/>
                    <a:pt x="1766" y="0"/>
                    <a:pt x="16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7"/>
            <p:cNvSpPr/>
            <p:nvPr/>
          </p:nvSpPr>
          <p:spPr>
            <a:xfrm>
              <a:off x="1447325" y="3609150"/>
              <a:ext cx="57875" cy="21725"/>
            </a:xfrm>
            <a:custGeom>
              <a:rect b="b" l="l" r="r" t="t"/>
              <a:pathLst>
                <a:path extrusionOk="0" h="869" w="2315">
                  <a:moveTo>
                    <a:pt x="0" y="0"/>
                  </a:moveTo>
                  <a:lnTo>
                    <a:pt x="0" y="868"/>
                  </a:lnTo>
                  <a:lnTo>
                    <a:pt x="1881" y="868"/>
                  </a:lnTo>
                  <a:cubicBezTo>
                    <a:pt x="2120" y="868"/>
                    <a:pt x="2315" y="673"/>
                    <a:pt x="2315" y="434"/>
                  </a:cubicBezTo>
                  <a:cubicBezTo>
                    <a:pt x="2315" y="195"/>
                    <a:pt x="2120" y="0"/>
                    <a:pt x="188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7"/>
            <p:cNvSpPr/>
            <p:nvPr/>
          </p:nvSpPr>
          <p:spPr>
            <a:xfrm>
              <a:off x="1491525" y="3671375"/>
              <a:ext cx="46650" cy="21700"/>
            </a:xfrm>
            <a:custGeom>
              <a:rect b="b" l="l" r="r" t="t"/>
              <a:pathLst>
                <a:path extrusionOk="0" h="868" w="1866">
                  <a:moveTo>
                    <a:pt x="0" y="0"/>
                  </a:moveTo>
                  <a:lnTo>
                    <a:pt x="0" y="867"/>
                  </a:lnTo>
                  <a:lnTo>
                    <a:pt x="1645" y="867"/>
                  </a:lnTo>
                  <a:cubicBezTo>
                    <a:pt x="1766" y="867"/>
                    <a:pt x="1865" y="768"/>
                    <a:pt x="1865" y="647"/>
                  </a:cubicBezTo>
                  <a:lnTo>
                    <a:pt x="1865" y="221"/>
                  </a:lnTo>
                  <a:cubicBezTo>
                    <a:pt x="1865" y="99"/>
                    <a:pt x="1766" y="0"/>
                    <a:pt x="16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7"/>
            <p:cNvSpPr/>
            <p:nvPr/>
          </p:nvSpPr>
          <p:spPr>
            <a:xfrm>
              <a:off x="1447325" y="3671375"/>
              <a:ext cx="57875" cy="21700"/>
            </a:xfrm>
            <a:custGeom>
              <a:rect b="b" l="l" r="r" t="t"/>
              <a:pathLst>
                <a:path extrusionOk="0" h="868" w="2315">
                  <a:moveTo>
                    <a:pt x="0" y="0"/>
                  </a:moveTo>
                  <a:lnTo>
                    <a:pt x="0" y="867"/>
                  </a:lnTo>
                  <a:lnTo>
                    <a:pt x="1881" y="867"/>
                  </a:lnTo>
                  <a:cubicBezTo>
                    <a:pt x="2120" y="867"/>
                    <a:pt x="2315" y="674"/>
                    <a:pt x="2315" y="434"/>
                  </a:cubicBezTo>
                  <a:cubicBezTo>
                    <a:pt x="2315" y="194"/>
                    <a:pt x="2120" y="0"/>
                    <a:pt x="188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7"/>
            <p:cNvSpPr/>
            <p:nvPr/>
          </p:nvSpPr>
          <p:spPr>
            <a:xfrm>
              <a:off x="1491525" y="3733600"/>
              <a:ext cx="46650" cy="21700"/>
            </a:xfrm>
            <a:custGeom>
              <a:rect b="b" l="l" r="r" t="t"/>
              <a:pathLst>
                <a:path extrusionOk="0" h="868" w="1866">
                  <a:moveTo>
                    <a:pt x="0" y="1"/>
                  </a:moveTo>
                  <a:lnTo>
                    <a:pt x="0" y="868"/>
                  </a:lnTo>
                  <a:lnTo>
                    <a:pt x="1645" y="868"/>
                  </a:lnTo>
                  <a:cubicBezTo>
                    <a:pt x="1766" y="868"/>
                    <a:pt x="1865" y="769"/>
                    <a:pt x="1865" y="647"/>
                  </a:cubicBezTo>
                  <a:lnTo>
                    <a:pt x="1865" y="221"/>
                  </a:lnTo>
                  <a:cubicBezTo>
                    <a:pt x="1865" y="100"/>
                    <a:pt x="1766" y="1"/>
                    <a:pt x="16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7"/>
            <p:cNvSpPr/>
            <p:nvPr/>
          </p:nvSpPr>
          <p:spPr>
            <a:xfrm>
              <a:off x="1447325" y="3733600"/>
              <a:ext cx="57875" cy="21700"/>
            </a:xfrm>
            <a:custGeom>
              <a:rect b="b" l="l" r="r" t="t"/>
              <a:pathLst>
                <a:path extrusionOk="0" h="868" w="2315">
                  <a:moveTo>
                    <a:pt x="0" y="1"/>
                  </a:moveTo>
                  <a:lnTo>
                    <a:pt x="0" y="868"/>
                  </a:lnTo>
                  <a:lnTo>
                    <a:pt x="1881" y="868"/>
                  </a:lnTo>
                  <a:cubicBezTo>
                    <a:pt x="2120" y="868"/>
                    <a:pt x="2315" y="674"/>
                    <a:pt x="2315" y="434"/>
                  </a:cubicBezTo>
                  <a:cubicBezTo>
                    <a:pt x="2315" y="194"/>
                    <a:pt x="2120" y="1"/>
                    <a:pt x="188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7"/>
            <p:cNvSpPr/>
            <p:nvPr/>
          </p:nvSpPr>
          <p:spPr>
            <a:xfrm>
              <a:off x="1491525" y="3795800"/>
              <a:ext cx="46650" cy="21700"/>
            </a:xfrm>
            <a:custGeom>
              <a:rect b="b" l="l" r="r" t="t"/>
              <a:pathLst>
                <a:path extrusionOk="0" h="868" w="1866">
                  <a:moveTo>
                    <a:pt x="0" y="1"/>
                  </a:moveTo>
                  <a:lnTo>
                    <a:pt x="0" y="868"/>
                  </a:lnTo>
                  <a:lnTo>
                    <a:pt x="1645" y="868"/>
                  </a:lnTo>
                  <a:cubicBezTo>
                    <a:pt x="1766" y="868"/>
                    <a:pt x="1865" y="770"/>
                    <a:pt x="1865" y="647"/>
                  </a:cubicBezTo>
                  <a:lnTo>
                    <a:pt x="1865" y="222"/>
                  </a:lnTo>
                  <a:cubicBezTo>
                    <a:pt x="1865" y="101"/>
                    <a:pt x="1766" y="1"/>
                    <a:pt x="16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7"/>
            <p:cNvSpPr/>
            <p:nvPr/>
          </p:nvSpPr>
          <p:spPr>
            <a:xfrm>
              <a:off x="1447325" y="3795800"/>
              <a:ext cx="57875" cy="21700"/>
            </a:xfrm>
            <a:custGeom>
              <a:rect b="b" l="l" r="r" t="t"/>
              <a:pathLst>
                <a:path extrusionOk="0" h="868" w="2315">
                  <a:moveTo>
                    <a:pt x="0" y="1"/>
                  </a:moveTo>
                  <a:lnTo>
                    <a:pt x="0" y="868"/>
                  </a:lnTo>
                  <a:lnTo>
                    <a:pt x="1881" y="868"/>
                  </a:lnTo>
                  <a:cubicBezTo>
                    <a:pt x="2120" y="868"/>
                    <a:pt x="2315" y="675"/>
                    <a:pt x="2315" y="435"/>
                  </a:cubicBezTo>
                  <a:cubicBezTo>
                    <a:pt x="2315" y="196"/>
                    <a:pt x="2120" y="1"/>
                    <a:pt x="188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7"/>
            <p:cNvSpPr/>
            <p:nvPr/>
          </p:nvSpPr>
          <p:spPr>
            <a:xfrm>
              <a:off x="1491525" y="3858050"/>
              <a:ext cx="46650" cy="21700"/>
            </a:xfrm>
            <a:custGeom>
              <a:rect b="b" l="l" r="r" t="t"/>
              <a:pathLst>
                <a:path extrusionOk="0" h="868" w="1866">
                  <a:moveTo>
                    <a:pt x="0" y="0"/>
                  </a:moveTo>
                  <a:lnTo>
                    <a:pt x="0" y="867"/>
                  </a:lnTo>
                  <a:lnTo>
                    <a:pt x="1645" y="867"/>
                  </a:lnTo>
                  <a:cubicBezTo>
                    <a:pt x="1766" y="867"/>
                    <a:pt x="1865" y="768"/>
                    <a:pt x="1865" y="647"/>
                  </a:cubicBezTo>
                  <a:lnTo>
                    <a:pt x="1865" y="222"/>
                  </a:lnTo>
                  <a:cubicBezTo>
                    <a:pt x="1865" y="99"/>
                    <a:pt x="1766" y="0"/>
                    <a:pt x="16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7"/>
            <p:cNvSpPr/>
            <p:nvPr/>
          </p:nvSpPr>
          <p:spPr>
            <a:xfrm>
              <a:off x="1447325" y="3858050"/>
              <a:ext cx="57875" cy="21700"/>
            </a:xfrm>
            <a:custGeom>
              <a:rect b="b" l="l" r="r" t="t"/>
              <a:pathLst>
                <a:path extrusionOk="0" h="868" w="2315">
                  <a:moveTo>
                    <a:pt x="0" y="0"/>
                  </a:moveTo>
                  <a:lnTo>
                    <a:pt x="0" y="867"/>
                  </a:lnTo>
                  <a:lnTo>
                    <a:pt x="1881" y="867"/>
                  </a:lnTo>
                  <a:cubicBezTo>
                    <a:pt x="2120" y="867"/>
                    <a:pt x="2315" y="673"/>
                    <a:pt x="2315" y="433"/>
                  </a:cubicBezTo>
                  <a:cubicBezTo>
                    <a:pt x="2315" y="195"/>
                    <a:pt x="2120" y="0"/>
                    <a:pt x="188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7"/>
            <p:cNvSpPr/>
            <p:nvPr/>
          </p:nvSpPr>
          <p:spPr>
            <a:xfrm>
              <a:off x="1188100" y="3390825"/>
              <a:ext cx="248525" cy="500600"/>
            </a:xfrm>
            <a:custGeom>
              <a:rect b="b" l="l" r="r" t="t"/>
              <a:pathLst>
                <a:path extrusionOk="0" h="20024" w="9941">
                  <a:moveTo>
                    <a:pt x="533" y="0"/>
                  </a:moveTo>
                  <a:cubicBezTo>
                    <a:pt x="238" y="0"/>
                    <a:pt x="0" y="237"/>
                    <a:pt x="0" y="531"/>
                  </a:cubicBezTo>
                  <a:lnTo>
                    <a:pt x="0" y="19493"/>
                  </a:lnTo>
                  <a:cubicBezTo>
                    <a:pt x="0" y="19786"/>
                    <a:pt x="238" y="20023"/>
                    <a:pt x="533" y="20023"/>
                  </a:cubicBezTo>
                  <a:lnTo>
                    <a:pt x="9410" y="20023"/>
                  </a:lnTo>
                  <a:cubicBezTo>
                    <a:pt x="9704" y="20023"/>
                    <a:pt x="9941" y="19786"/>
                    <a:pt x="9941" y="19493"/>
                  </a:cubicBezTo>
                  <a:lnTo>
                    <a:pt x="9941" y="531"/>
                  </a:lnTo>
                  <a:cubicBezTo>
                    <a:pt x="9941" y="237"/>
                    <a:pt x="9704" y="0"/>
                    <a:pt x="9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7"/>
            <p:cNvSpPr/>
            <p:nvPr/>
          </p:nvSpPr>
          <p:spPr>
            <a:xfrm>
              <a:off x="1244700" y="3390825"/>
              <a:ext cx="248525" cy="500600"/>
            </a:xfrm>
            <a:custGeom>
              <a:rect b="b" l="l" r="r" t="t"/>
              <a:pathLst>
                <a:path extrusionOk="0" h="20024" w="9941">
                  <a:moveTo>
                    <a:pt x="533" y="0"/>
                  </a:moveTo>
                  <a:cubicBezTo>
                    <a:pt x="239" y="0"/>
                    <a:pt x="1" y="237"/>
                    <a:pt x="1" y="531"/>
                  </a:cubicBezTo>
                  <a:lnTo>
                    <a:pt x="1" y="19493"/>
                  </a:lnTo>
                  <a:cubicBezTo>
                    <a:pt x="1" y="19786"/>
                    <a:pt x="239" y="20023"/>
                    <a:pt x="533" y="20023"/>
                  </a:cubicBezTo>
                  <a:lnTo>
                    <a:pt x="9409" y="20023"/>
                  </a:lnTo>
                  <a:cubicBezTo>
                    <a:pt x="9703" y="20023"/>
                    <a:pt x="9940" y="19786"/>
                    <a:pt x="9940" y="19493"/>
                  </a:cubicBezTo>
                  <a:lnTo>
                    <a:pt x="9940" y="531"/>
                  </a:lnTo>
                  <a:cubicBezTo>
                    <a:pt x="9940" y="237"/>
                    <a:pt x="9703" y="0"/>
                    <a:pt x="940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7"/>
            <p:cNvSpPr/>
            <p:nvPr/>
          </p:nvSpPr>
          <p:spPr>
            <a:xfrm>
              <a:off x="1427700" y="3427100"/>
              <a:ext cx="29275" cy="428100"/>
            </a:xfrm>
            <a:custGeom>
              <a:rect b="b" l="l" r="r" t="t"/>
              <a:pathLst>
                <a:path extrusionOk="0" h="17124" w="1171">
                  <a:moveTo>
                    <a:pt x="1" y="0"/>
                  </a:moveTo>
                  <a:cubicBezTo>
                    <a:pt x="262" y="0"/>
                    <a:pt x="470" y="208"/>
                    <a:pt x="470" y="469"/>
                  </a:cubicBezTo>
                  <a:lnTo>
                    <a:pt x="470" y="16651"/>
                  </a:lnTo>
                  <a:cubicBezTo>
                    <a:pt x="470" y="16912"/>
                    <a:pt x="262" y="17124"/>
                    <a:pt x="1" y="17124"/>
                  </a:cubicBezTo>
                  <a:lnTo>
                    <a:pt x="699" y="17124"/>
                  </a:lnTo>
                  <a:cubicBezTo>
                    <a:pt x="961" y="17124"/>
                    <a:pt x="1170" y="16912"/>
                    <a:pt x="1170" y="16651"/>
                  </a:cubicBezTo>
                  <a:lnTo>
                    <a:pt x="1170" y="469"/>
                  </a:lnTo>
                  <a:cubicBezTo>
                    <a:pt x="1170" y="208"/>
                    <a:pt x="961" y="0"/>
                    <a:pt x="69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7"/>
            <p:cNvSpPr/>
            <p:nvPr/>
          </p:nvSpPr>
          <p:spPr>
            <a:xfrm>
              <a:off x="1280975" y="3427100"/>
              <a:ext cx="158500" cy="428100"/>
            </a:xfrm>
            <a:custGeom>
              <a:rect b="b" l="l" r="r" t="t"/>
              <a:pathLst>
                <a:path extrusionOk="0" h="17124" w="6340">
                  <a:moveTo>
                    <a:pt x="472" y="0"/>
                  </a:moveTo>
                  <a:cubicBezTo>
                    <a:pt x="209" y="0"/>
                    <a:pt x="1" y="208"/>
                    <a:pt x="1" y="469"/>
                  </a:cubicBezTo>
                  <a:lnTo>
                    <a:pt x="1" y="16651"/>
                  </a:lnTo>
                  <a:cubicBezTo>
                    <a:pt x="1" y="16912"/>
                    <a:pt x="209" y="17124"/>
                    <a:pt x="472" y="17124"/>
                  </a:cubicBezTo>
                  <a:lnTo>
                    <a:pt x="5870" y="17124"/>
                  </a:lnTo>
                  <a:cubicBezTo>
                    <a:pt x="6131" y="17124"/>
                    <a:pt x="6339" y="16912"/>
                    <a:pt x="6339" y="16651"/>
                  </a:cubicBezTo>
                  <a:lnTo>
                    <a:pt x="6339" y="469"/>
                  </a:lnTo>
                  <a:cubicBezTo>
                    <a:pt x="6339" y="208"/>
                    <a:pt x="6131" y="0"/>
                    <a:pt x="58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7"/>
            <p:cNvSpPr/>
            <p:nvPr/>
          </p:nvSpPr>
          <p:spPr>
            <a:xfrm>
              <a:off x="1117250" y="3422500"/>
              <a:ext cx="57600" cy="21675"/>
            </a:xfrm>
            <a:custGeom>
              <a:rect b="b" l="l" r="r" t="t"/>
              <a:pathLst>
                <a:path extrusionOk="0" h="867" w="2304">
                  <a:moveTo>
                    <a:pt x="220" y="1"/>
                  </a:moveTo>
                  <a:cubicBezTo>
                    <a:pt x="98" y="1"/>
                    <a:pt x="0" y="98"/>
                    <a:pt x="0" y="221"/>
                  </a:cubicBezTo>
                  <a:lnTo>
                    <a:pt x="0" y="646"/>
                  </a:lnTo>
                  <a:cubicBezTo>
                    <a:pt x="0" y="767"/>
                    <a:pt x="98" y="866"/>
                    <a:pt x="220" y="866"/>
                  </a:cubicBezTo>
                  <a:lnTo>
                    <a:pt x="2304" y="866"/>
                  </a:lnTo>
                  <a:lnTo>
                    <a:pt x="23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7"/>
            <p:cNvSpPr/>
            <p:nvPr/>
          </p:nvSpPr>
          <p:spPr>
            <a:xfrm>
              <a:off x="1161175" y="3422500"/>
              <a:ext cx="57875" cy="21675"/>
            </a:xfrm>
            <a:custGeom>
              <a:rect b="b" l="l" r="r" t="t"/>
              <a:pathLst>
                <a:path extrusionOk="0" h="867" w="2315">
                  <a:moveTo>
                    <a:pt x="433" y="1"/>
                  </a:moveTo>
                  <a:cubicBezTo>
                    <a:pt x="195" y="1"/>
                    <a:pt x="0" y="194"/>
                    <a:pt x="0" y="433"/>
                  </a:cubicBezTo>
                  <a:cubicBezTo>
                    <a:pt x="0" y="673"/>
                    <a:pt x="195" y="866"/>
                    <a:pt x="433" y="866"/>
                  </a:cubicBezTo>
                  <a:lnTo>
                    <a:pt x="2315" y="866"/>
                  </a:lnTo>
                  <a:lnTo>
                    <a:pt x="231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7"/>
            <p:cNvSpPr/>
            <p:nvPr/>
          </p:nvSpPr>
          <p:spPr>
            <a:xfrm>
              <a:off x="1117250" y="3484700"/>
              <a:ext cx="57600" cy="21700"/>
            </a:xfrm>
            <a:custGeom>
              <a:rect b="b" l="l" r="r" t="t"/>
              <a:pathLst>
                <a:path extrusionOk="0" h="868" w="2304">
                  <a:moveTo>
                    <a:pt x="220" y="1"/>
                  </a:moveTo>
                  <a:cubicBezTo>
                    <a:pt x="98" y="1"/>
                    <a:pt x="0" y="100"/>
                    <a:pt x="0" y="221"/>
                  </a:cubicBezTo>
                  <a:lnTo>
                    <a:pt x="0" y="647"/>
                  </a:lnTo>
                  <a:cubicBezTo>
                    <a:pt x="0" y="769"/>
                    <a:pt x="98" y="868"/>
                    <a:pt x="220" y="868"/>
                  </a:cubicBezTo>
                  <a:lnTo>
                    <a:pt x="2304" y="868"/>
                  </a:lnTo>
                  <a:lnTo>
                    <a:pt x="23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7"/>
            <p:cNvSpPr/>
            <p:nvPr/>
          </p:nvSpPr>
          <p:spPr>
            <a:xfrm>
              <a:off x="1161175" y="3484700"/>
              <a:ext cx="57875" cy="21700"/>
            </a:xfrm>
            <a:custGeom>
              <a:rect b="b" l="l" r="r" t="t"/>
              <a:pathLst>
                <a:path extrusionOk="0" h="868" w="2315">
                  <a:moveTo>
                    <a:pt x="433" y="1"/>
                  </a:moveTo>
                  <a:cubicBezTo>
                    <a:pt x="195" y="1"/>
                    <a:pt x="0" y="195"/>
                    <a:pt x="0" y="435"/>
                  </a:cubicBezTo>
                  <a:cubicBezTo>
                    <a:pt x="0" y="674"/>
                    <a:pt x="195" y="868"/>
                    <a:pt x="433" y="868"/>
                  </a:cubicBezTo>
                  <a:lnTo>
                    <a:pt x="2315" y="868"/>
                  </a:lnTo>
                  <a:lnTo>
                    <a:pt x="231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7"/>
            <p:cNvSpPr/>
            <p:nvPr/>
          </p:nvSpPr>
          <p:spPr>
            <a:xfrm>
              <a:off x="1117250" y="3546950"/>
              <a:ext cx="57600" cy="21675"/>
            </a:xfrm>
            <a:custGeom>
              <a:rect b="b" l="l" r="r" t="t"/>
              <a:pathLst>
                <a:path extrusionOk="0" h="867" w="2304">
                  <a:moveTo>
                    <a:pt x="220" y="0"/>
                  </a:moveTo>
                  <a:cubicBezTo>
                    <a:pt x="98" y="0"/>
                    <a:pt x="0" y="99"/>
                    <a:pt x="0" y="220"/>
                  </a:cubicBezTo>
                  <a:lnTo>
                    <a:pt x="0" y="645"/>
                  </a:lnTo>
                  <a:cubicBezTo>
                    <a:pt x="0" y="768"/>
                    <a:pt x="98" y="867"/>
                    <a:pt x="220" y="867"/>
                  </a:cubicBezTo>
                  <a:lnTo>
                    <a:pt x="2304" y="867"/>
                  </a:lnTo>
                  <a:lnTo>
                    <a:pt x="23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7"/>
            <p:cNvSpPr/>
            <p:nvPr/>
          </p:nvSpPr>
          <p:spPr>
            <a:xfrm>
              <a:off x="1161175" y="3546950"/>
              <a:ext cx="57875" cy="21675"/>
            </a:xfrm>
            <a:custGeom>
              <a:rect b="b" l="l" r="r" t="t"/>
              <a:pathLst>
                <a:path extrusionOk="0" h="867" w="2315">
                  <a:moveTo>
                    <a:pt x="433" y="0"/>
                  </a:moveTo>
                  <a:cubicBezTo>
                    <a:pt x="195" y="0"/>
                    <a:pt x="0" y="195"/>
                    <a:pt x="0" y="433"/>
                  </a:cubicBezTo>
                  <a:cubicBezTo>
                    <a:pt x="0" y="672"/>
                    <a:pt x="195" y="867"/>
                    <a:pt x="433" y="867"/>
                  </a:cubicBezTo>
                  <a:lnTo>
                    <a:pt x="2315" y="867"/>
                  </a:lnTo>
                  <a:lnTo>
                    <a:pt x="231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7"/>
            <p:cNvSpPr/>
            <p:nvPr/>
          </p:nvSpPr>
          <p:spPr>
            <a:xfrm>
              <a:off x="1117250" y="3609150"/>
              <a:ext cx="57600" cy="21725"/>
            </a:xfrm>
            <a:custGeom>
              <a:rect b="b" l="l" r="r" t="t"/>
              <a:pathLst>
                <a:path extrusionOk="0" h="869" w="2304">
                  <a:moveTo>
                    <a:pt x="220" y="0"/>
                  </a:moveTo>
                  <a:cubicBezTo>
                    <a:pt x="98" y="0"/>
                    <a:pt x="0" y="99"/>
                    <a:pt x="0" y="222"/>
                  </a:cubicBezTo>
                  <a:lnTo>
                    <a:pt x="0" y="647"/>
                  </a:lnTo>
                  <a:cubicBezTo>
                    <a:pt x="0" y="769"/>
                    <a:pt x="98" y="868"/>
                    <a:pt x="220" y="868"/>
                  </a:cubicBezTo>
                  <a:lnTo>
                    <a:pt x="2304" y="868"/>
                  </a:lnTo>
                  <a:lnTo>
                    <a:pt x="23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7"/>
            <p:cNvSpPr/>
            <p:nvPr/>
          </p:nvSpPr>
          <p:spPr>
            <a:xfrm>
              <a:off x="1161175" y="3609150"/>
              <a:ext cx="57875" cy="21725"/>
            </a:xfrm>
            <a:custGeom>
              <a:rect b="b" l="l" r="r" t="t"/>
              <a:pathLst>
                <a:path extrusionOk="0" h="869" w="2315">
                  <a:moveTo>
                    <a:pt x="433" y="0"/>
                  </a:moveTo>
                  <a:cubicBezTo>
                    <a:pt x="195" y="0"/>
                    <a:pt x="0" y="195"/>
                    <a:pt x="0" y="434"/>
                  </a:cubicBezTo>
                  <a:cubicBezTo>
                    <a:pt x="0" y="673"/>
                    <a:pt x="195" y="868"/>
                    <a:pt x="433" y="868"/>
                  </a:cubicBezTo>
                  <a:lnTo>
                    <a:pt x="2315" y="868"/>
                  </a:lnTo>
                  <a:lnTo>
                    <a:pt x="231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7"/>
            <p:cNvSpPr/>
            <p:nvPr/>
          </p:nvSpPr>
          <p:spPr>
            <a:xfrm>
              <a:off x="1117250" y="3671375"/>
              <a:ext cx="57600" cy="21700"/>
            </a:xfrm>
            <a:custGeom>
              <a:rect b="b" l="l" r="r" t="t"/>
              <a:pathLst>
                <a:path extrusionOk="0" h="868" w="2304">
                  <a:moveTo>
                    <a:pt x="220" y="0"/>
                  </a:moveTo>
                  <a:cubicBezTo>
                    <a:pt x="98" y="0"/>
                    <a:pt x="0" y="99"/>
                    <a:pt x="0" y="221"/>
                  </a:cubicBezTo>
                  <a:lnTo>
                    <a:pt x="0" y="647"/>
                  </a:lnTo>
                  <a:cubicBezTo>
                    <a:pt x="0" y="768"/>
                    <a:pt x="98" y="867"/>
                    <a:pt x="220" y="867"/>
                  </a:cubicBezTo>
                  <a:lnTo>
                    <a:pt x="2304" y="867"/>
                  </a:lnTo>
                  <a:lnTo>
                    <a:pt x="23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7"/>
            <p:cNvSpPr/>
            <p:nvPr/>
          </p:nvSpPr>
          <p:spPr>
            <a:xfrm>
              <a:off x="1161175" y="3671375"/>
              <a:ext cx="57875" cy="21700"/>
            </a:xfrm>
            <a:custGeom>
              <a:rect b="b" l="l" r="r" t="t"/>
              <a:pathLst>
                <a:path extrusionOk="0" h="868" w="2315">
                  <a:moveTo>
                    <a:pt x="433" y="0"/>
                  </a:moveTo>
                  <a:cubicBezTo>
                    <a:pt x="195" y="0"/>
                    <a:pt x="0" y="194"/>
                    <a:pt x="0" y="434"/>
                  </a:cubicBezTo>
                  <a:cubicBezTo>
                    <a:pt x="0" y="674"/>
                    <a:pt x="195" y="867"/>
                    <a:pt x="433" y="867"/>
                  </a:cubicBezTo>
                  <a:lnTo>
                    <a:pt x="2315" y="867"/>
                  </a:lnTo>
                  <a:lnTo>
                    <a:pt x="231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7"/>
            <p:cNvSpPr/>
            <p:nvPr/>
          </p:nvSpPr>
          <p:spPr>
            <a:xfrm>
              <a:off x="1117250" y="3733600"/>
              <a:ext cx="57600" cy="21700"/>
            </a:xfrm>
            <a:custGeom>
              <a:rect b="b" l="l" r="r" t="t"/>
              <a:pathLst>
                <a:path extrusionOk="0" h="868" w="2304">
                  <a:moveTo>
                    <a:pt x="220" y="1"/>
                  </a:moveTo>
                  <a:cubicBezTo>
                    <a:pt x="98" y="1"/>
                    <a:pt x="0" y="100"/>
                    <a:pt x="0" y="221"/>
                  </a:cubicBezTo>
                  <a:lnTo>
                    <a:pt x="0" y="647"/>
                  </a:lnTo>
                  <a:cubicBezTo>
                    <a:pt x="0" y="769"/>
                    <a:pt x="98" y="868"/>
                    <a:pt x="220" y="868"/>
                  </a:cubicBezTo>
                  <a:lnTo>
                    <a:pt x="2304" y="868"/>
                  </a:lnTo>
                  <a:lnTo>
                    <a:pt x="23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7"/>
            <p:cNvSpPr/>
            <p:nvPr/>
          </p:nvSpPr>
          <p:spPr>
            <a:xfrm>
              <a:off x="1161175" y="3733600"/>
              <a:ext cx="57875" cy="21700"/>
            </a:xfrm>
            <a:custGeom>
              <a:rect b="b" l="l" r="r" t="t"/>
              <a:pathLst>
                <a:path extrusionOk="0" h="868" w="2315">
                  <a:moveTo>
                    <a:pt x="433" y="1"/>
                  </a:moveTo>
                  <a:cubicBezTo>
                    <a:pt x="195" y="1"/>
                    <a:pt x="0" y="194"/>
                    <a:pt x="0" y="434"/>
                  </a:cubicBezTo>
                  <a:cubicBezTo>
                    <a:pt x="0" y="674"/>
                    <a:pt x="195" y="868"/>
                    <a:pt x="433" y="868"/>
                  </a:cubicBezTo>
                  <a:lnTo>
                    <a:pt x="2315" y="868"/>
                  </a:lnTo>
                  <a:lnTo>
                    <a:pt x="231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7"/>
            <p:cNvSpPr/>
            <p:nvPr/>
          </p:nvSpPr>
          <p:spPr>
            <a:xfrm>
              <a:off x="1117250" y="3795800"/>
              <a:ext cx="57600" cy="21700"/>
            </a:xfrm>
            <a:custGeom>
              <a:rect b="b" l="l" r="r" t="t"/>
              <a:pathLst>
                <a:path extrusionOk="0" h="868" w="2304">
                  <a:moveTo>
                    <a:pt x="220" y="1"/>
                  </a:moveTo>
                  <a:cubicBezTo>
                    <a:pt x="98" y="1"/>
                    <a:pt x="0" y="101"/>
                    <a:pt x="0" y="222"/>
                  </a:cubicBezTo>
                  <a:lnTo>
                    <a:pt x="0" y="647"/>
                  </a:lnTo>
                  <a:cubicBezTo>
                    <a:pt x="0" y="770"/>
                    <a:pt x="98" y="868"/>
                    <a:pt x="220" y="868"/>
                  </a:cubicBezTo>
                  <a:lnTo>
                    <a:pt x="2304" y="868"/>
                  </a:lnTo>
                  <a:lnTo>
                    <a:pt x="23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7"/>
            <p:cNvSpPr/>
            <p:nvPr/>
          </p:nvSpPr>
          <p:spPr>
            <a:xfrm>
              <a:off x="1161175" y="3795800"/>
              <a:ext cx="57875" cy="21700"/>
            </a:xfrm>
            <a:custGeom>
              <a:rect b="b" l="l" r="r" t="t"/>
              <a:pathLst>
                <a:path extrusionOk="0" h="868" w="2315">
                  <a:moveTo>
                    <a:pt x="433" y="1"/>
                  </a:moveTo>
                  <a:cubicBezTo>
                    <a:pt x="195" y="1"/>
                    <a:pt x="0" y="196"/>
                    <a:pt x="0" y="435"/>
                  </a:cubicBezTo>
                  <a:cubicBezTo>
                    <a:pt x="0" y="675"/>
                    <a:pt x="195" y="868"/>
                    <a:pt x="433" y="868"/>
                  </a:cubicBezTo>
                  <a:lnTo>
                    <a:pt x="2315" y="868"/>
                  </a:lnTo>
                  <a:lnTo>
                    <a:pt x="231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7"/>
            <p:cNvSpPr/>
            <p:nvPr/>
          </p:nvSpPr>
          <p:spPr>
            <a:xfrm>
              <a:off x="1117250" y="3858050"/>
              <a:ext cx="57600" cy="21700"/>
            </a:xfrm>
            <a:custGeom>
              <a:rect b="b" l="l" r="r" t="t"/>
              <a:pathLst>
                <a:path extrusionOk="0" h="868" w="2304">
                  <a:moveTo>
                    <a:pt x="220" y="0"/>
                  </a:moveTo>
                  <a:cubicBezTo>
                    <a:pt x="98" y="0"/>
                    <a:pt x="0" y="99"/>
                    <a:pt x="0" y="222"/>
                  </a:cubicBezTo>
                  <a:lnTo>
                    <a:pt x="0" y="647"/>
                  </a:lnTo>
                  <a:cubicBezTo>
                    <a:pt x="0" y="768"/>
                    <a:pt x="98" y="867"/>
                    <a:pt x="220" y="867"/>
                  </a:cubicBezTo>
                  <a:lnTo>
                    <a:pt x="2304" y="867"/>
                  </a:lnTo>
                  <a:lnTo>
                    <a:pt x="23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7"/>
            <p:cNvSpPr/>
            <p:nvPr/>
          </p:nvSpPr>
          <p:spPr>
            <a:xfrm>
              <a:off x="1161175" y="3858050"/>
              <a:ext cx="57875" cy="21700"/>
            </a:xfrm>
            <a:custGeom>
              <a:rect b="b" l="l" r="r" t="t"/>
              <a:pathLst>
                <a:path extrusionOk="0" h="868" w="2315">
                  <a:moveTo>
                    <a:pt x="433" y="0"/>
                  </a:moveTo>
                  <a:cubicBezTo>
                    <a:pt x="195" y="0"/>
                    <a:pt x="0" y="195"/>
                    <a:pt x="0" y="433"/>
                  </a:cubicBezTo>
                  <a:cubicBezTo>
                    <a:pt x="0" y="673"/>
                    <a:pt x="195" y="867"/>
                    <a:pt x="433" y="867"/>
                  </a:cubicBezTo>
                  <a:lnTo>
                    <a:pt x="2315" y="867"/>
                  </a:lnTo>
                  <a:lnTo>
                    <a:pt x="231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3" name="Google Shape;183;p7"/>
          <p:cNvSpPr/>
          <p:nvPr/>
        </p:nvSpPr>
        <p:spPr>
          <a:xfrm>
            <a:off x="4804405" y="4814525"/>
            <a:ext cx="102600" cy="102600"/>
          </a:xfrm>
          <a:prstGeom prst="ellipse">
            <a:avLst/>
          </a:prstGeom>
          <a:solidFill>
            <a:schemeClr val="lt1"/>
          </a:solidFill>
          <a:ln cap="flat" cmpd="sng" w="285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7"/>
          <p:cNvSpPr/>
          <p:nvPr/>
        </p:nvSpPr>
        <p:spPr>
          <a:xfrm>
            <a:off x="5226155" y="4814525"/>
            <a:ext cx="102600" cy="102600"/>
          </a:xfrm>
          <a:prstGeom prst="ellipse">
            <a:avLst/>
          </a:prstGeom>
          <a:solidFill>
            <a:schemeClr val="lt1"/>
          </a:solidFill>
          <a:ln cap="flat" cmpd="sng" w="285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7"/>
          <p:cNvSpPr/>
          <p:nvPr/>
        </p:nvSpPr>
        <p:spPr>
          <a:xfrm>
            <a:off x="5647905" y="4814525"/>
            <a:ext cx="102600" cy="102600"/>
          </a:xfrm>
          <a:prstGeom prst="ellipse">
            <a:avLst/>
          </a:prstGeom>
          <a:solidFill>
            <a:schemeClr val="lt1"/>
          </a:solidFill>
          <a:ln cap="flat" cmpd="sng" w="285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86" name="Shape 186"/>
        <p:cNvGrpSpPr/>
        <p:nvPr/>
      </p:nvGrpSpPr>
      <p:grpSpPr>
        <a:xfrm>
          <a:off x="0" y="0"/>
          <a:ext cx="0" cy="0"/>
          <a:chOff x="0" y="0"/>
          <a:chExt cx="0" cy="0"/>
        </a:xfrm>
      </p:grpSpPr>
      <p:sp>
        <p:nvSpPr>
          <p:cNvPr id="187" name="Google Shape;187;p8"/>
          <p:cNvSpPr txBox="1"/>
          <p:nvPr>
            <p:ph type="title"/>
          </p:nvPr>
        </p:nvSpPr>
        <p:spPr>
          <a:xfrm>
            <a:off x="3998275" y="733050"/>
            <a:ext cx="4432500" cy="1929300"/>
          </a:xfrm>
          <a:prstGeom prst="rect">
            <a:avLst/>
          </a:prstGeom>
        </p:spPr>
        <p:txBody>
          <a:bodyPr anchorCtr="0" anchor="t" bIns="91425" lIns="91425" spcFirstLastPara="1" rIns="91425" wrap="square" tIns="91425">
            <a:noAutofit/>
          </a:bodyPr>
          <a:lstStyle>
            <a:lvl1pPr lvl="0" algn="r">
              <a:spcBef>
                <a:spcPts val="0"/>
              </a:spcBef>
              <a:spcAft>
                <a:spcPts val="0"/>
              </a:spcAft>
              <a:buSzPts val="48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grpSp>
        <p:nvGrpSpPr>
          <p:cNvPr id="188" name="Google Shape;188;p8"/>
          <p:cNvGrpSpPr/>
          <p:nvPr/>
        </p:nvGrpSpPr>
        <p:grpSpPr>
          <a:xfrm>
            <a:off x="-20600" y="-27350"/>
            <a:ext cx="2928450" cy="4001260"/>
            <a:chOff x="-20600" y="-27350"/>
            <a:chExt cx="2928450" cy="4001260"/>
          </a:xfrm>
        </p:grpSpPr>
        <p:grpSp>
          <p:nvGrpSpPr>
            <p:cNvPr id="189" name="Google Shape;189;p8"/>
            <p:cNvGrpSpPr/>
            <p:nvPr/>
          </p:nvGrpSpPr>
          <p:grpSpPr>
            <a:xfrm>
              <a:off x="-20600" y="-27350"/>
              <a:ext cx="2928450" cy="4001260"/>
              <a:chOff x="-20600" y="-27350"/>
              <a:chExt cx="2928450" cy="4001260"/>
            </a:xfrm>
          </p:grpSpPr>
          <p:sp>
            <p:nvSpPr>
              <p:cNvPr id="190" name="Google Shape;190;p8"/>
              <p:cNvSpPr/>
              <p:nvPr/>
            </p:nvSpPr>
            <p:spPr>
              <a:xfrm>
                <a:off x="317300" y="-27350"/>
                <a:ext cx="2590550" cy="4001250"/>
              </a:xfrm>
              <a:custGeom>
                <a:rect b="b" l="l" r="r" t="t"/>
                <a:pathLst>
                  <a:path extrusionOk="0" h="160050" w="103622">
                    <a:moveTo>
                      <a:pt x="103622" y="0"/>
                    </a:moveTo>
                    <a:lnTo>
                      <a:pt x="103622" y="8207"/>
                    </a:lnTo>
                    <a:lnTo>
                      <a:pt x="94730" y="17098"/>
                    </a:lnTo>
                    <a:lnTo>
                      <a:pt x="9507" y="17098"/>
                    </a:lnTo>
                    <a:lnTo>
                      <a:pt x="0" y="26606"/>
                    </a:lnTo>
                    <a:lnTo>
                      <a:pt x="0" y="160050"/>
                    </a:lnTo>
                    <a:lnTo>
                      <a:pt x="40697" y="160050"/>
                    </a:lnTo>
                  </a:path>
                </a:pathLst>
              </a:custGeom>
              <a:noFill/>
              <a:ln cap="flat" cmpd="sng" w="28575">
                <a:solidFill>
                  <a:schemeClr val="lt2"/>
                </a:solidFill>
                <a:prstDash val="solid"/>
                <a:round/>
                <a:headEnd len="med" w="med" type="none"/>
                <a:tailEnd len="med" w="med" type="none"/>
              </a:ln>
            </p:spPr>
          </p:sp>
          <p:cxnSp>
            <p:nvCxnSpPr>
              <p:cNvPr id="191" name="Google Shape;191;p8"/>
              <p:cNvCxnSpPr/>
              <p:nvPr/>
            </p:nvCxnSpPr>
            <p:spPr>
              <a:xfrm rot="10800000">
                <a:off x="-6725" y="1429500"/>
                <a:ext cx="328200" cy="0"/>
              </a:xfrm>
              <a:prstGeom prst="straightConnector1">
                <a:avLst/>
              </a:prstGeom>
              <a:noFill/>
              <a:ln cap="flat" cmpd="sng" w="28575">
                <a:solidFill>
                  <a:schemeClr val="lt2"/>
                </a:solidFill>
                <a:prstDash val="solid"/>
                <a:round/>
                <a:headEnd len="med" w="med" type="none"/>
                <a:tailEnd len="med" w="med" type="none"/>
              </a:ln>
            </p:spPr>
          </p:cxnSp>
          <p:cxnSp>
            <p:nvCxnSpPr>
              <p:cNvPr id="192" name="Google Shape;192;p8"/>
              <p:cNvCxnSpPr/>
              <p:nvPr/>
            </p:nvCxnSpPr>
            <p:spPr>
              <a:xfrm rot="10800000">
                <a:off x="-6725" y="1577278"/>
                <a:ext cx="328200" cy="0"/>
              </a:xfrm>
              <a:prstGeom prst="straightConnector1">
                <a:avLst/>
              </a:prstGeom>
              <a:noFill/>
              <a:ln cap="flat" cmpd="sng" w="28575">
                <a:solidFill>
                  <a:schemeClr val="lt2"/>
                </a:solidFill>
                <a:prstDash val="solid"/>
                <a:round/>
                <a:headEnd len="med" w="med" type="none"/>
                <a:tailEnd len="med" w="med" type="none"/>
              </a:ln>
            </p:spPr>
          </p:cxnSp>
          <p:cxnSp>
            <p:nvCxnSpPr>
              <p:cNvPr id="193" name="Google Shape;193;p8"/>
              <p:cNvCxnSpPr/>
              <p:nvPr/>
            </p:nvCxnSpPr>
            <p:spPr>
              <a:xfrm rot="10800000">
                <a:off x="-6725" y="1973275"/>
                <a:ext cx="328200" cy="0"/>
              </a:xfrm>
              <a:prstGeom prst="straightConnector1">
                <a:avLst/>
              </a:prstGeom>
              <a:noFill/>
              <a:ln cap="flat" cmpd="sng" w="28575">
                <a:solidFill>
                  <a:schemeClr val="lt2"/>
                </a:solidFill>
                <a:prstDash val="solid"/>
                <a:round/>
                <a:headEnd len="med" w="med" type="none"/>
                <a:tailEnd len="med" w="med" type="none"/>
              </a:ln>
            </p:spPr>
          </p:cxnSp>
          <p:cxnSp>
            <p:nvCxnSpPr>
              <p:cNvPr id="194" name="Google Shape;194;p8"/>
              <p:cNvCxnSpPr/>
              <p:nvPr/>
            </p:nvCxnSpPr>
            <p:spPr>
              <a:xfrm rot="10800000">
                <a:off x="-20600" y="3973910"/>
                <a:ext cx="348900" cy="0"/>
              </a:xfrm>
              <a:prstGeom prst="straightConnector1">
                <a:avLst/>
              </a:prstGeom>
              <a:noFill/>
              <a:ln cap="flat" cmpd="sng" w="28575">
                <a:solidFill>
                  <a:schemeClr val="lt2"/>
                </a:solidFill>
                <a:prstDash val="solid"/>
                <a:round/>
                <a:headEnd len="med" w="med" type="none"/>
                <a:tailEnd len="med" w="med" type="none"/>
              </a:ln>
            </p:spPr>
          </p:cxnSp>
        </p:grpSp>
        <p:grpSp>
          <p:nvGrpSpPr>
            <p:cNvPr id="195" name="Google Shape;195;p8"/>
            <p:cNvGrpSpPr/>
            <p:nvPr/>
          </p:nvGrpSpPr>
          <p:grpSpPr>
            <a:xfrm>
              <a:off x="117403" y="2676124"/>
              <a:ext cx="346379" cy="411944"/>
              <a:chOff x="1117250" y="3390825"/>
              <a:chExt cx="420925" cy="500600"/>
            </a:xfrm>
          </p:grpSpPr>
          <p:sp>
            <p:nvSpPr>
              <p:cNvPr id="196" name="Google Shape;196;p8"/>
              <p:cNvSpPr/>
              <p:nvPr/>
            </p:nvSpPr>
            <p:spPr>
              <a:xfrm>
                <a:off x="1491525" y="3422500"/>
                <a:ext cx="46650" cy="21675"/>
              </a:xfrm>
              <a:custGeom>
                <a:rect b="b" l="l" r="r" t="t"/>
                <a:pathLst>
                  <a:path extrusionOk="0" h="867" w="1866">
                    <a:moveTo>
                      <a:pt x="0" y="1"/>
                    </a:moveTo>
                    <a:lnTo>
                      <a:pt x="0" y="866"/>
                    </a:lnTo>
                    <a:lnTo>
                      <a:pt x="1645" y="866"/>
                    </a:lnTo>
                    <a:cubicBezTo>
                      <a:pt x="1766" y="866"/>
                      <a:pt x="1865" y="767"/>
                      <a:pt x="1865" y="646"/>
                    </a:cubicBezTo>
                    <a:lnTo>
                      <a:pt x="1865" y="221"/>
                    </a:lnTo>
                    <a:cubicBezTo>
                      <a:pt x="1865" y="98"/>
                      <a:pt x="1766" y="1"/>
                      <a:pt x="16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8"/>
              <p:cNvSpPr/>
              <p:nvPr/>
            </p:nvSpPr>
            <p:spPr>
              <a:xfrm>
                <a:off x="1447325" y="3422500"/>
                <a:ext cx="57875" cy="21675"/>
              </a:xfrm>
              <a:custGeom>
                <a:rect b="b" l="l" r="r" t="t"/>
                <a:pathLst>
                  <a:path extrusionOk="0" h="867" w="2315">
                    <a:moveTo>
                      <a:pt x="0" y="1"/>
                    </a:moveTo>
                    <a:lnTo>
                      <a:pt x="0" y="866"/>
                    </a:lnTo>
                    <a:lnTo>
                      <a:pt x="1881" y="866"/>
                    </a:lnTo>
                    <a:cubicBezTo>
                      <a:pt x="2120" y="866"/>
                      <a:pt x="2315" y="673"/>
                      <a:pt x="2315" y="433"/>
                    </a:cubicBezTo>
                    <a:cubicBezTo>
                      <a:pt x="2315" y="194"/>
                      <a:pt x="2120" y="1"/>
                      <a:pt x="188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8"/>
              <p:cNvSpPr/>
              <p:nvPr/>
            </p:nvSpPr>
            <p:spPr>
              <a:xfrm>
                <a:off x="1491525" y="3484700"/>
                <a:ext cx="46650" cy="21700"/>
              </a:xfrm>
              <a:custGeom>
                <a:rect b="b" l="l" r="r" t="t"/>
                <a:pathLst>
                  <a:path extrusionOk="0" h="868" w="1866">
                    <a:moveTo>
                      <a:pt x="0" y="1"/>
                    </a:moveTo>
                    <a:lnTo>
                      <a:pt x="0" y="868"/>
                    </a:lnTo>
                    <a:lnTo>
                      <a:pt x="1645" y="868"/>
                    </a:lnTo>
                    <a:cubicBezTo>
                      <a:pt x="1766" y="868"/>
                      <a:pt x="1865" y="769"/>
                      <a:pt x="1865" y="647"/>
                    </a:cubicBezTo>
                    <a:lnTo>
                      <a:pt x="1865" y="221"/>
                    </a:lnTo>
                    <a:cubicBezTo>
                      <a:pt x="1865" y="100"/>
                      <a:pt x="1766" y="1"/>
                      <a:pt x="16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8"/>
              <p:cNvSpPr/>
              <p:nvPr/>
            </p:nvSpPr>
            <p:spPr>
              <a:xfrm>
                <a:off x="1447325" y="3484700"/>
                <a:ext cx="57875" cy="21700"/>
              </a:xfrm>
              <a:custGeom>
                <a:rect b="b" l="l" r="r" t="t"/>
                <a:pathLst>
                  <a:path extrusionOk="0" h="868" w="2315">
                    <a:moveTo>
                      <a:pt x="0" y="1"/>
                    </a:moveTo>
                    <a:lnTo>
                      <a:pt x="0" y="868"/>
                    </a:lnTo>
                    <a:lnTo>
                      <a:pt x="1881" y="868"/>
                    </a:lnTo>
                    <a:cubicBezTo>
                      <a:pt x="2120" y="868"/>
                      <a:pt x="2315" y="674"/>
                      <a:pt x="2315" y="435"/>
                    </a:cubicBezTo>
                    <a:cubicBezTo>
                      <a:pt x="2315" y="195"/>
                      <a:pt x="2120" y="1"/>
                      <a:pt x="188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8"/>
              <p:cNvSpPr/>
              <p:nvPr/>
            </p:nvSpPr>
            <p:spPr>
              <a:xfrm>
                <a:off x="1491525" y="3546950"/>
                <a:ext cx="46650" cy="21675"/>
              </a:xfrm>
              <a:custGeom>
                <a:rect b="b" l="l" r="r" t="t"/>
                <a:pathLst>
                  <a:path extrusionOk="0" h="867" w="1866">
                    <a:moveTo>
                      <a:pt x="0" y="0"/>
                    </a:moveTo>
                    <a:lnTo>
                      <a:pt x="0" y="867"/>
                    </a:lnTo>
                    <a:lnTo>
                      <a:pt x="1645" y="867"/>
                    </a:lnTo>
                    <a:cubicBezTo>
                      <a:pt x="1766" y="867"/>
                      <a:pt x="1865" y="768"/>
                      <a:pt x="1865" y="645"/>
                    </a:cubicBezTo>
                    <a:lnTo>
                      <a:pt x="1865" y="220"/>
                    </a:lnTo>
                    <a:cubicBezTo>
                      <a:pt x="1865" y="99"/>
                      <a:pt x="1766" y="0"/>
                      <a:pt x="16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8"/>
              <p:cNvSpPr/>
              <p:nvPr/>
            </p:nvSpPr>
            <p:spPr>
              <a:xfrm>
                <a:off x="1447325" y="3546950"/>
                <a:ext cx="57875" cy="21675"/>
              </a:xfrm>
              <a:custGeom>
                <a:rect b="b" l="l" r="r" t="t"/>
                <a:pathLst>
                  <a:path extrusionOk="0" h="867" w="2315">
                    <a:moveTo>
                      <a:pt x="0" y="0"/>
                    </a:moveTo>
                    <a:lnTo>
                      <a:pt x="0" y="867"/>
                    </a:lnTo>
                    <a:lnTo>
                      <a:pt x="1881" y="867"/>
                    </a:lnTo>
                    <a:cubicBezTo>
                      <a:pt x="2120" y="867"/>
                      <a:pt x="2315" y="672"/>
                      <a:pt x="2315" y="433"/>
                    </a:cubicBezTo>
                    <a:cubicBezTo>
                      <a:pt x="2315" y="195"/>
                      <a:pt x="2120" y="0"/>
                      <a:pt x="188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8"/>
              <p:cNvSpPr/>
              <p:nvPr/>
            </p:nvSpPr>
            <p:spPr>
              <a:xfrm>
                <a:off x="1491525" y="3609150"/>
                <a:ext cx="46650" cy="21725"/>
              </a:xfrm>
              <a:custGeom>
                <a:rect b="b" l="l" r="r" t="t"/>
                <a:pathLst>
                  <a:path extrusionOk="0" h="869" w="1866">
                    <a:moveTo>
                      <a:pt x="0" y="0"/>
                    </a:moveTo>
                    <a:lnTo>
                      <a:pt x="0" y="868"/>
                    </a:lnTo>
                    <a:lnTo>
                      <a:pt x="1645" y="868"/>
                    </a:lnTo>
                    <a:cubicBezTo>
                      <a:pt x="1766" y="868"/>
                      <a:pt x="1865" y="769"/>
                      <a:pt x="1865" y="647"/>
                    </a:cubicBezTo>
                    <a:lnTo>
                      <a:pt x="1865" y="222"/>
                    </a:lnTo>
                    <a:cubicBezTo>
                      <a:pt x="1865" y="99"/>
                      <a:pt x="1766" y="0"/>
                      <a:pt x="16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8"/>
              <p:cNvSpPr/>
              <p:nvPr/>
            </p:nvSpPr>
            <p:spPr>
              <a:xfrm>
                <a:off x="1447325" y="3609150"/>
                <a:ext cx="57875" cy="21725"/>
              </a:xfrm>
              <a:custGeom>
                <a:rect b="b" l="l" r="r" t="t"/>
                <a:pathLst>
                  <a:path extrusionOk="0" h="869" w="2315">
                    <a:moveTo>
                      <a:pt x="0" y="0"/>
                    </a:moveTo>
                    <a:lnTo>
                      <a:pt x="0" y="868"/>
                    </a:lnTo>
                    <a:lnTo>
                      <a:pt x="1881" y="868"/>
                    </a:lnTo>
                    <a:cubicBezTo>
                      <a:pt x="2120" y="868"/>
                      <a:pt x="2315" y="673"/>
                      <a:pt x="2315" y="434"/>
                    </a:cubicBezTo>
                    <a:cubicBezTo>
                      <a:pt x="2315" y="195"/>
                      <a:pt x="2120" y="0"/>
                      <a:pt x="188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8"/>
              <p:cNvSpPr/>
              <p:nvPr/>
            </p:nvSpPr>
            <p:spPr>
              <a:xfrm>
                <a:off x="1491525" y="3671375"/>
                <a:ext cx="46650" cy="21700"/>
              </a:xfrm>
              <a:custGeom>
                <a:rect b="b" l="l" r="r" t="t"/>
                <a:pathLst>
                  <a:path extrusionOk="0" h="868" w="1866">
                    <a:moveTo>
                      <a:pt x="0" y="0"/>
                    </a:moveTo>
                    <a:lnTo>
                      <a:pt x="0" y="867"/>
                    </a:lnTo>
                    <a:lnTo>
                      <a:pt x="1645" y="867"/>
                    </a:lnTo>
                    <a:cubicBezTo>
                      <a:pt x="1766" y="867"/>
                      <a:pt x="1865" y="768"/>
                      <a:pt x="1865" y="647"/>
                    </a:cubicBezTo>
                    <a:lnTo>
                      <a:pt x="1865" y="221"/>
                    </a:lnTo>
                    <a:cubicBezTo>
                      <a:pt x="1865" y="99"/>
                      <a:pt x="1766" y="0"/>
                      <a:pt x="16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8"/>
              <p:cNvSpPr/>
              <p:nvPr/>
            </p:nvSpPr>
            <p:spPr>
              <a:xfrm>
                <a:off x="1447325" y="3671375"/>
                <a:ext cx="57875" cy="21700"/>
              </a:xfrm>
              <a:custGeom>
                <a:rect b="b" l="l" r="r" t="t"/>
                <a:pathLst>
                  <a:path extrusionOk="0" h="868" w="2315">
                    <a:moveTo>
                      <a:pt x="0" y="0"/>
                    </a:moveTo>
                    <a:lnTo>
                      <a:pt x="0" y="867"/>
                    </a:lnTo>
                    <a:lnTo>
                      <a:pt x="1881" y="867"/>
                    </a:lnTo>
                    <a:cubicBezTo>
                      <a:pt x="2120" y="867"/>
                      <a:pt x="2315" y="674"/>
                      <a:pt x="2315" y="434"/>
                    </a:cubicBezTo>
                    <a:cubicBezTo>
                      <a:pt x="2315" y="194"/>
                      <a:pt x="2120" y="0"/>
                      <a:pt x="188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8"/>
              <p:cNvSpPr/>
              <p:nvPr/>
            </p:nvSpPr>
            <p:spPr>
              <a:xfrm>
                <a:off x="1491525" y="3733600"/>
                <a:ext cx="46650" cy="21700"/>
              </a:xfrm>
              <a:custGeom>
                <a:rect b="b" l="l" r="r" t="t"/>
                <a:pathLst>
                  <a:path extrusionOk="0" h="868" w="1866">
                    <a:moveTo>
                      <a:pt x="0" y="1"/>
                    </a:moveTo>
                    <a:lnTo>
                      <a:pt x="0" y="868"/>
                    </a:lnTo>
                    <a:lnTo>
                      <a:pt x="1645" y="868"/>
                    </a:lnTo>
                    <a:cubicBezTo>
                      <a:pt x="1766" y="868"/>
                      <a:pt x="1865" y="769"/>
                      <a:pt x="1865" y="647"/>
                    </a:cubicBezTo>
                    <a:lnTo>
                      <a:pt x="1865" y="221"/>
                    </a:lnTo>
                    <a:cubicBezTo>
                      <a:pt x="1865" y="100"/>
                      <a:pt x="1766" y="1"/>
                      <a:pt x="16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8"/>
              <p:cNvSpPr/>
              <p:nvPr/>
            </p:nvSpPr>
            <p:spPr>
              <a:xfrm>
                <a:off x="1447325" y="3733600"/>
                <a:ext cx="57875" cy="21700"/>
              </a:xfrm>
              <a:custGeom>
                <a:rect b="b" l="l" r="r" t="t"/>
                <a:pathLst>
                  <a:path extrusionOk="0" h="868" w="2315">
                    <a:moveTo>
                      <a:pt x="0" y="1"/>
                    </a:moveTo>
                    <a:lnTo>
                      <a:pt x="0" y="868"/>
                    </a:lnTo>
                    <a:lnTo>
                      <a:pt x="1881" y="868"/>
                    </a:lnTo>
                    <a:cubicBezTo>
                      <a:pt x="2120" y="868"/>
                      <a:pt x="2315" y="674"/>
                      <a:pt x="2315" y="434"/>
                    </a:cubicBezTo>
                    <a:cubicBezTo>
                      <a:pt x="2315" y="194"/>
                      <a:pt x="2120" y="1"/>
                      <a:pt x="188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8"/>
              <p:cNvSpPr/>
              <p:nvPr/>
            </p:nvSpPr>
            <p:spPr>
              <a:xfrm>
                <a:off x="1491525" y="3795800"/>
                <a:ext cx="46650" cy="21700"/>
              </a:xfrm>
              <a:custGeom>
                <a:rect b="b" l="l" r="r" t="t"/>
                <a:pathLst>
                  <a:path extrusionOk="0" h="868" w="1866">
                    <a:moveTo>
                      <a:pt x="0" y="1"/>
                    </a:moveTo>
                    <a:lnTo>
                      <a:pt x="0" y="868"/>
                    </a:lnTo>
                    <a:lnTo>
                      <a:pt x="1645" y="868"/>
                    </a:lnTo>
                    <a:cubicBezTo>
                      <a:pt x="1766" y="868"/>
                      <a:pt x="1865" y="770"/>
                      <a:pt x="1865" y="647"/>
                    </a:cubicBezTo>
                    <a:lnTo>
                      <a:pt x="1865" y="222"/>
                    </a:lnTo>
                    <a:cubicBezTo>
                      <a:pt x="1865" y="101"/>
                      <a:pt x="1766" y="1"/>
                      <a:pt x="16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8"/>
              <p:cNvSpPr/>
              <p:nvPr/>
            </p:nvSpPr>
            <p:spPr>
              <a:xfrm>
                <a:off x="1447325" y="3795800"/>
                <a:ext cx="57875" cy="21700"/>
              </a:xfrm>
              <a:custGeom>
                <a:rect b="b" l="l" r="r" t="t"/>
                <a:pathLst>
                  <a:path extrusionOk="0" h="868" w="2315">
                    <a:moveTo>
                      <a:pt x="0" y="1"/>
                    </a:moveTo>
                    <a:lnTo>
                      <a:pt x="0" y="868"/>
                    </a:lnTo>
                    <a:lnTo>
                      <a:pt x="1881" y="868"/>
                    </a:lnTo>
                    <a:cubicBezTo>
                      <a:pt x="2120" y="868"/>
                      <a:pt x="2315" y="675"/>
                      <a:pt x="2315" y="435"/>
                    </a:cubicBezTo>
                    <a:cubicBezTo>
                      <a:pt x="2315" y="196"/>
                      <a:pt x="2120" y="1"/>
                      <a:pt x="188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8"/>
              <p:cNvSpPr/>
              <p:nvPr/>
            </p:nvSpPr>
            <p:spPr>
              <a:xfrm>
                <a:off x="1491525" y="3858050"/>
                <a:ext cx="46650" cy="21700"/>
              </a:xfrm>
              <a:custGeom>
                <a:rect b="b" l="l" r="r" t="t"/>
                <a:pathLst>
                  <a:path extrusionOk="0" h="868" w="1866">
                    <a:moveTo>
                      <a:pt x="0" y="0"/>
                    </a:moveTo>
                    <a:lnTo>
                      <a:pt x="0" y="867"/>
                    </a:lnTo>
                    <a:lnTo>
                      <a:pt x="1645" y="867"/>
                    </a:lnTo>
                    <a:cubicBezTo>
                      <a:pt x="1766" y="867"/>
                      <a:pt x="1865" y="768"/>
                      <a:pt x="1865" y="647"/>
                    </a:cubicBezTo>
                    <a:lnTo>
                      <a:pt x="1865" y="222"/>
                    </a:lnTo>
                    <a:cubicBezTo>
                      <a:pt x="1865" y="99"/>
                      <a:pt x="1766" y="0"/>
                      <a:pt x="16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8"/>
              <p:cNvSpPr/>
              <p:nvPr/>
            </p:nvSpPr>
            <p:spPr>
              <a:xfrm>
                <a:off x="1447325" y="3858050"/>
                <a:ext cx="57875" cy="21700"/>
              </a:xfrm>
              <a:custGeom>
                <a:rect b="b" l="l" r="r" t="t"/>
                <a:pathLst>
                  <a:path extrusionOk="0" h="868" w="2315">
                    <a:moveTo>
                      <a:pt x="0" y="0"/>
                    </a:moveTo>
                    <a:lnTo>
                      <a:pt x="0" y="867"/>
                    </a:lnTo>
                    <a:lnTo>
                      <a:pt x="1881" y="867"/>
                    </a:lnTo>
                    <a:cubicBezTo>
                      <a:pt x="2120" y="867"/>
                      <a:pt x="2315" y="673"/>
                      <a:pt x="2315" y="433"/>
                    </a:cubicBezTo>
                    <a:cubicBezTo>
                      <a:pt x="2315" y="195"/>
                      <a:pt x="2120" y="0"/>
                      <a:pt x="188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8"/>
              <p:cNvSpPr/>
              <p:nvPr/>
            </p:nvSpPr>
            <p:spPr>
              <a:xfrm>
                <a:off x="1188100" y="3390825"/>
                <a:ext cx="248525" cy="500600"/>
              </a:xfrm>
              <a:custGeom>
                <a:rect b="b" l="l" r="r" t="t"/>
                <a:pathLst>
                  <a:path extrusionOk="0" h="20024" w="9941">
                    <a:moveTo>
                      <a:pt x="533" y="0"/>
                    </a:moveTo>
                    <a:cubicBezTo>
                      <a:pt x="238" y="0"/>
                      <a:pt x="0" y="237"/>
                      <a:pt x="0" y="531"/>
                    </a:cubicBezTo>
                    <a:lnTo>
                      <a:pt x="0" y="19493"/>
                    </a:lnTo>
                    <a:cubicBezTo>
                      <a:pt x="0" y="19786"/>
                      <a:pt x="238" y="20023"/>
                      <a:pt x="533" y="20023"/>
                    </a:cubicBezTo>
                    <a:lnTo>
                      <a:pt x="9410" y="20023"/>
                    </a:lnTo>
                    <a:cubicBezTo>
                      <a:pt x="9704" y="20023"/>
                      <a:pt x="9941" y="19786"/>
                      <a:pt x="9941" y="19493"/>
                    </a:cubicBezTo>
                    <a:lnTo>
                      <a:pt x="9941" y="531"/>
                    </a:lnTo>
                    <a:cubicBezTo>
                      <a:pt x="9941" y="237"/>
                      <a:pt x="9704" y="0"/>
                      <a:pt x="9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8"/>
              <p:cNvSpPr/>
              <p:nvPr/>
            </p:nvSpPr>
            <p:spPr>
              <a:xfrm>
                <a:off x="1244700" y="3390825"/>
                <a:ext cx="248525" cy="500600"/>
              </a:xfrm>
              <a:custGeom>
                <a:rect b="b" l="l" r="r" t="t"/>
                <a:pathLst>
                  <a:path extrusionOk="0" h="20024" w="9941">
                    <a:moveTo>
                      <a:pt x="533" y="0"/>
                    </a:moveTo>
                    <a:cubicBezTo>
                      <a:pt x="239" y="0"/>
                      <a:pt x="1" y="237"/>
                      <a:pt x="1" y="531"/>
                    </a:cubicBezTo>
                    <a:lnTo>
                      <a:pt x="1" y="19493"/>
                    </a:lnTo>
                    <a:cubicBezTo>
                      <a:pt x="1" y="19786"/>
                      <a:pt x="239" y="20023"/>
                      <a:pt x="533" y="20023"/>
                    </a:cubicBezTo>
                    <a:lnTo>
                      <a:pt x="9409" y="20023"/>
                    </a:lnTo>
                    <a:cubicBezTo>
                      <a:pt x="9703" y="20023"/>
                      <a:pt x="9940" y="19786"/>
                      <a:pt x="9940" y="19493"/>
                    </a:cubicBezTo>
                    <a:lnTo>
                      <a:pt x="9940" y="531"/>
                    </a:lnTo>
                    <a:cubicBezTo>
                      <a:pt x="9940" y="237"/>
                      <a:pt x="9703" y="0"/>
                      <a:pt x="940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8"/>
              <p:cNvSpPr/>
              <p:nvPr/>
            </p:nvSpPr>
            <p:spPr>
              <a:xfrm>
                <a:off x="1427700" y="3427100"/>
                <a:ext cx="29275" cy="428100"/>
              </a:xfrm>
              <a:custGeom>
                <a:rect b="b" l="l" r="r" t="t"/>
                <a:pathLst>
                  <a:path extrusionOk="0" h="17124" w="1171">
                    <a:moveTo>
                      <a:pt x="1" y="0"/>
                    </a:moveTo>
                    <a:cubicBezTo>
                      <a:pt x="262" y="0"/>
                      <a:pt x="470" y="208"/>
                      <a:pt x="470" y="469"/>
                    </a:cubicBezTo>
                    <a:lnTo>
                      <a:pt x="470" y="16651"/>
                    </a:lnTo>
                    <a:cubicBezTo>
                      <a:pt x="470" y="16912"/>
                      <a:pt x="262" y="17124"/>
                      <a:pt x="1" y="17124"/>
                    </a:cubicBezTo>
                    <a:lnTo>
                      <a:pt x="699" y="17124"/>
                    </a:lnTo>
                    <a:cubicBezTo>
                      <a:pt x="961" y="17124"/>
                      <a:pt x="1170" y="16912"/>
                      <a:pt x="1170" y="16651"/>
                    </a:cubicBezTo>
                    <a:lnTo>
                      <a:pt x="1170" y="469"/>
                    </a:lnTo>
                    <a:cubicBezTo>
                      <a:pt x="1170" y="208"/>
                      <a:pt x="961" y="0"/>
                      <a:pt x="69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8"/>
              <p:cNvSpPr/>
              <p:nvPr/>
            </p:nvSpPr>
            <p:spPr>
              <a:xfrm>
                <a:off x="1280975" y="3427100"/>
                <a:ext cx="158500" cy="428100"/>
              </a:xfrm>
              <a:custGeom>
                <a:rect b="b" l="l" r="r" t="t"/>
                <a:pathLst>
                  <a:path extrusionOk="0" h="17124" w="6340">
                    <a:moveTo>
                      <a:pt x="472" y="0"/>
                    </a:moveTo>
                    <a:cubicBezTo>
                      <a:pt x="209" y="0"/>
                      <a:pt x="1" y="208"/>
                      <a:pt x="1" y="469"/>
                    </a:cubicBezTo>
                    <a:lnTo>
                      <a:pt x="1" y="16651"/>
                    </a:lnTo>
                    <a:cubicBezTo>
                      <a:pt x="1" y="16912"/>
                      <a:pt x="209" y="17124"/>
                      <a:pt x="472" y="17124"/>
                    </a:cubicBezTo>
                    <a:lnTo>
                      <a:pt x="5870" y="17124"/>
                    </a:lnTo>
                    <a:cubicBezTo>
                      <a:pt x="6131" y="17124"/>
                      <a:pt x="6339" y="16912"/>
                      <a:pt x="6339" y="16651"/>
                    </a:cubicBezTo>
                    <a:lnTo>
                      <a:pt x="6339" y="469"/>
                    </a:lnTo>
                    <a:cubicBezTo>
                      <a:pt x="6339" y="208"/>
                      <a:pt x="6131" y="0"/>
                      <a:pt x="58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8"/>
              <p:cNvSpPr/>
              <p:nvPr/>
            </p:nvSpPr>
            <p:spPr>
              <a:xfrm>
                <a:off x="1117250" y="3422500"/>
                <a:ext cx="57600" cy="21675"/>
              </a:xfrm>
              <a:custGeom>
                <a:rect b="b" l="l" r="r" t="t"/>
                <a:pathLst>
                  <a:path extrusionOk="0" h="867" w="2304">
                    <a:moveTo>
                      <a:pt x="220" y="1"/>
                    </a:moveTo>
                    <a:cubicBezTo>
                      <a:pt x="98" y="1"/>
                      <a:pt x="0" y="98"/>
                      <a:pt x="0" y="221"/>
                    </a:cubicBezTo>
                    <a:lnTo>
                      <a:pt x="0" y="646"/>
                    </a:lnTo>
                    <a:cubicBezTo>
                      <a:pt x="0" y="767"/>
                      <a:pt x="98" y="866"/>
                      <a:pt x="220" y="866"/>
                    </a:cubicBezTo>
                    <a:lnTo>
                      <a:pt x="2304" y="866"/>
                    </a:lnTo>
                    <a:lnTo>
                      <a:pt x="23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8"/>
              <p:cNvSpPr/>
              <p:nvPr/>
            </p:nvSpPr>
            <p:spPr>
              <a:xfrm>
                <a:off x="1161175" y="3422500"/>
                <a:ext cx="57875" cy="21675"/>
              </a:xfrm>
              <a:custGeom>
                <a:rect b="b" l="l" r="r" t="t"/>
                <a:pathLst>
                  <a:path extrusionOk="0" h="867" w="2315">
                    <a:moveTo>
                      <a:pt x="433" y="1"/>
                    </a:moveTo>
                    <a:cubicBezTo>
                      <a:pt x="195" y="1"/>
                      <a:pt x="0" y="194"/>
                      <a:pt x="0" y="433"/>
                    </a:cubicBezTo>
                    <a:cubicBezTo>
                      <a:pt x="0" y="673"/>
                      <a:pt x="195" y="866"/>
                      <a:pt x="433" y="866"/>
                    </a:cubicBezTo>
                    <a:lnTo>
                      <a:pt x="2315" y="866"/>
                    </a:lnTo>
                    <a:lnTo>
                      <a:pt x="231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8"/>
              <p:cNvSpPr/>
              <p:nvPr/>
            </p:nvSpPr>
            <p:spPr>
              <a:xfrm>
                <a:off x="1117250" y="3484700"/>
                <a:ext cx="57600" cy="21700"/>
              </a:xfrm>
              <a:custGeom>
                <a:rect b="b" l="l" r="r" t="t"/>
                <a:pathLst>
                  <a:path extrusionOk="0" h="868" w="2304">
                    <a:moveTo>
                      <a:pt x="220" y="1"/>
                    </a:moveTo>
                    <a:cubicBezTo>
                      <a:pt x="98" y="1"/>
                      <a:pt x="0" y="100"/>
                      <a:pt x="0" y="221"/>
                    </a:cubicBezTo>
                    <a:lnTo>
                      <a:pt x="0" y="647"/>
                    </a:lnTo>
                    <a:cubicBezTo>
                      <a:pt x="0" y="769"/>
                      <a:pt x="98" y="868"/>
                      <a:pt x="220" y="868"/>
                    </a:cubicBezTo>
                    <a:lnTo>
                      <a:pt x="2304" y="868"/>
                    </a:lnTo>
                    <a:lnTo>
                      <a:pt x="23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8"/>
              <p:cNvSpPr/>
              <p:nvPr/>
            </p:nvSpPr>
            <p:spPr>
              <a:xfrm>
                <a:off x="1161175" y="3484700"/>
                <a:ext cx="57875" cy="21700"/>
              </a:xfrm>
              <a:custGeom>
                <a:rect b="b" l="l" r="r" t="t"/>
                <a:pathLst>
                  <a:path extrusionOk="0" h="868" w="2315">
                    <a:moveTo>
                      <a:pt x="433" y="1"/>
                    </a:moveTo>
                    <a:cubicBezTo>
                      <a:pt x="195" y="1"/>
                      <a:pt x="0" y="195"/>
                      <a:pt x="0" y="435"/>
                    </a:cubicBezTo>
                    <a:cubicBezTo>
                      <a:pt x="0" y="674"/>
                      <a:pt x="195" y="868"/>
                      <a:pt x="433" y="868"/>
                    </a:cubicBezTo>
                    <a:lnTo>
                      <a:pt x="2315" y="868"/>
                    </a:lnTo>
                    <a:lnTo>
                      <a:pt x="231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8"/>
              <p:cNvSpPr/>
              <p:nvPr/>
            </p:nvSpPr>
            <p:spPr>
              <a:xfrm>
                <a:off x="1117250" y="3546950"/>
                <a:ext cx="57600" cy="21675"/>
              </a:xfrm>
              <a:custGeom>
                <a:rect b="b" l="l" r="r" t="t"/>
                <a:pathLst>
                  <a:path extrusionOk="0" h="867" w="2304">
                    <a:moveTo>
                      <a:pt x="220" y="0"/>
                    </a:moveTo>
                    <a:cubicBezTo>
                      <a:pt x="98" y="0"/>
                      <a:pt x="0" y="99"/>
                      <a:pt x="0" y="220"/>
                    </a:cubicBezTo>
                    <a:lnTo>
                      <a:pt x="0" y="645"/>
                    </a:lnTo>
                    <a:cubicBezTo>
                      <a:pt x="0" y="768"/>
                      <a:pt x="98" y="867"/>
                      <a:pt x="220" y="867"/>
                    </a:cubicBezTo>
                    <a:lnTo>
                      <a:pt x="2304" y="867"/>
                    </a:lnTo>
                    <a:lnTo>
                      <a:pt x="23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8"/>
              <p:cNvSpPr/>
              <p:nvPr/>
            </p:nvSpPr>
            <p:spPr>
              <a:xfrm>
                <a:off x="1161175" y="3546950"/>
                <a:ext cx="57875" cy="21675"/>
              </a:xfrm>
              <a:custGeom>
                <a:rect b="b" l="l" r="r" t="t"/>
                <a:pathLst>
                  <a:path extrusionOk="0" h="867" w="2315">
                    <a:moveTo>
                      <a:pt x="433" y="0"/>
                    </a:moveTo>
                    <a:cubicBezTo>
                      <a:pt x="195" y="0"/>
                      <a:pt x="0" y="195"/>
                      <a:pt x="0" y="433"/>
                    </a:cubicBezTo>
                    <a:cubicBezTo>
                      <a:pt x="0" y="672"/>
                      <a:pt x="195" y="867"/>
                      <a:pt x="433" y="867"/>
                    </a:cubicBezTo>
                    <a:lnTo>
                      <a:pt x="2315" y="867"/>
                    </a:lnTo>
                    <a:lnTo>
                      <a:pt x="231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8"/>
              <p:cNvSpPr/>
              <p:nvPr/>
            </p:nvSpPr>
            <p:spPr>
              <a:xfrm>
                <a:off x="1117250" y="3609150"/>
                <a:ext cx="57600" cy="21725"/>
              </a:xfrm>
              <a:custGeom>
                <a:rect b="b" l="l" r="r" t="t"/>
                <a:pathLst>
                  <a:path extrusionOk="0" h="869" w="2304">
                    <a:moveTo>
                      <a:pt x="220" y="0"/>
                    </a:moveTo>
                    <a:cubicBezTo>
                      <a:pt x="98" y="0"/>
                      <a:pt x="0" y="99"/>
                      <a:pt x="0" y="222"/>
                    </a:cubicBezTo>
                    <a:lnTo>
                      <a:pt x="0" y="647"/>
                    </a:lnTo>
                    <a:cubicBezTo>
                      <a:pt x="0" y="769"/>
                      <a:pt x="98" y="868"/>
                      <a:pt x="220" y="868"/>
                    </a:cubicBezTo>
                    <a:lnTo>
                      <a:pt x="2304" y="868"/>
                    </a:lnTo>
                    <a:lnTo>
                      <a:pt x="23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8"/>
              <p:cNvSpPr/>
              <p:nvPr/>
            </p:nvSpPr>
            <p:spPr>
              <a:xfrm>
                <a:off x="1161175" y="3609150"/>
                <a:ext cx="57875" cy="21725"/>
              </a:xfrm>
              <a:custGeom>
                <a:rect b="b" l="l" r="r" t="t"/>
                <a:pathLst>
                  <a:path extrusionOk="0" h="869" w="2315">
                    <a:moveTo>
                      <a:pt x="433" y="0"/>
                    </a:moveTo>
                    <a:cubicBezTo>
                      <a:pt x="195" y="0"/>
                      <a:pt x="0" y="195"/>
                      <a:pt x="0" y="434"/>
                    </a:cubicBezTo>
                    <a:cubicBezTo>
                      <a:pt x="0" y="673"/>
                      <a:pt x="195" y="868"/>
                      <a:pt x="433" y="868"/>
                    </a:cubicBezTo>
                    <a:lnTo>
                      <a:pt x="2315" y="868"/>
                    </a:lnTo>
                    <a:lnTo>
                      <a:pt x="231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8"/>
              <p:cNvSpPr/>
              <p:nvPr/>
            </p:nvSpPr>
            <p:spPr>
              <a:xfrm>
                <a:off x="1117250" y="3671375"/>
                <a:ext cx="57600" cy="21700"/>
              </a:xfrm>
              <a:custGeom>
                <a:rect b="b" l="l" r="r" t="t"/>
                <a:pathLst>
                  <a:path extrusionOk="0" h="868" w="2304">
                    <a:moveTo>
                      <a:pt x="220" y="0"/>
                    </a:moveTo>
                    <a:cubicBezTo>
                      <a:pt x="98" y="0"/>
                      <a:pt x="0" y="99"/>
                      <a:pt x="0" y="221"/>
                    </a:cubicBezTo>
                    <a:lnTo>
                      <a:pt x="0" y="647"/>
                    </a:lnTo>
                    <a:cubicBezTo>
                      <a:pt x="0" y="768"/>
                      <a:pt x="98" y="867"/>
                      <a:pt x="220" y="867"/>
                    </a:cubicBezTo>
                    <a:lnTo>
                      <a:pt x="2304" y="867"/>
                    </a:lnTo>
                    <a:lnTo>
                      <a:pt x="23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8"/>
              <p:cNvSpPr/>
              <p:nvPr/>
            </p:nvSpPr>
            <p:spPr>
              <a:xfrm>
                <a:off x="1161175" y="3671375"/>
                <a:ext cx="57875" cy="21700"/>
              </a:xfrm>
              <a:custGeom>
                <a:rect b="b" l="l" r="r" t="t"/>
                <a:pathLst>
                  <a:path extrusionOk="0" h="868" w="2315">
                    <a:moveTo>
                      <a:pt x="433" y="0"/>
                    </a:moveTo>
                    <a:cubicBezTo>
                      <a:pt x="195" y="0"/>
                      <a:pt x="0" y="194"/>
                      <a:pt x="0" y="434"/>
                    </a:cubicBezTo>
                    <a:cubicBezTo>
                      <a:pt x="0" y="674"/>
                      <a:pt x="195" y="867"/>
                      <a:pt x="433" y="867"/>
                    </a:cubicBezTo>
                    <a:lnTo>
                      <a:pt x="2315" y="867"/>
                    </a:lnTo>
                    <a:lnTo>
                      <a:pt x="231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8"/>
              <p:cNvSpPr/>
              <p:nvPr/>
            </p:nvSpPr>
            <p:spPr>
              <a:xfrm>
                <a:off x="1117250" y="3733600"/>
                <a:ext cx="57600" cy="21700"/>
              </a:xfrm>
              <a:custGeom>
                <a:rect b="b" l="l" r="r" t="t"/>
                <a:pathLst>
                  <a:path extrusionOk="0" h="868" w="2304">
                    <a:moveTo>
                      <a:pt x="220" y="1"/>
                    </a:moveTo>
                    <a:cubicBezTo>
                      <a:pt x="98" y="1"/>
                      <a:pt x="0" y="100"/>
                      <a:pt x="0" y="221"/>
                    </a:cubicBezTo>
                    <a:lnTo>
                      <a:pt x="0" y="647"/>
                    </a:lnTo>
                    <a:cubicBezTo>
                      <a:pt x="0" y="769"/>
                      <a:pt x="98" y="868"/>
                      <a:pt x="220" y="868"/>
                    </a:cubicBezTo>
                    <a:lnTo>
                      <a:pt x="2304" y="868"/>
                    </a:lnTo>
                    <a:lnTo>
                      <a:pt x="23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8"/>
              <p:cNvSpPr/>
              <p:nvPr/>
            </p:nvSpPr>
            <p:spPr>
              <a:xfrm>
                <a:off x="1161175" y="3733600"/>
                <a:ext cx="57875" cy="21700"/>
              </a:xfrm>
              <a:custGeom>
                <a:rect b="b" l="l" r="r" t="t"/>
                <a:pathLst>
                  <a:path extrusionOk="0" h="868" w="2315">
                    <a:moveTo>
                      <a:pt x="433" y="1"/>
                    </a:moveTo>
                    <a:cubicBezTo>
                      <a:pt x="195" y="1"/>
                      <a:pt x="0" y="194"/>
                      <a:pt x="0" y="434"/>
                    </a:cubicBezTo>
                    <a:cubicBezTo>
                      <a:pt x="0" y="674"/>
                      <a:pt x="195" y="868"/>
                      <a:pt x="433" y="868"/>
                    </a:cubicBezTo>
                    <a:lnTo>
                      <a:pt x="2315" y="868"/>
                    </a:lnTo>
                    <a:lnTo>
                      <a:pt x="231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8"/>
              <p:cNvSpPr/>
              <p:nvPr/>
            </p:nvSpPr>
            <p:spPr>
              <a:xfrm>
                <a:off x="1117250" y="3795800"/>
                <a:ext cx="57600" cy="21700"/>
              </a:xfrm>
              <a:custGeom>
                <a:rect b="b" l="l" r="r" t="t"/>
                <a:pathLst>
                  <a:path extrusionOk="0" h="868" w="2304">
                    <a:moveTo>
                      <a:pt x="220" y="1"/>
                    </a:moveTo>
                    <a:cubicBezTo>
                      <a:pt x="98" y="1"/>
                      <a:pt x="0" y="101"/>
                      <a:pt x="0" y="222"/>
                    </a:cubicBezTo>
                    <a:lnTo>
                      <a:pt x="0" y="647"/>
                    </a:lnTo>
                    <a:cubicBezTo>
                      <a:pt x="0" y="770"/>
                      <a:pt x="98" y="868"/>
                      <a:pt x="220" y="868"/>
                    </a:cubicBezTo>
                    <a:lnTo>
                      <a:pt x="2304" y="868"/>
                    </a:lnTo>
                    <a:lnTo>
                      <a:pt x="23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8"/>
              <p:cNvSpPr/>
              <p:nvPr/>
            </p:nvSpPr>
            <p:spPr>
              <a:xfrm>
                <a:off x="1161175" y="3795800"/>
                <a:ext cx="57875" cy="21700"/>
              </a:xfrm>
              <a:custGeom>
                <a:rect b="b" l="l" r="r" t="t"/>
                <a:pathLst>
                  <a:path extrusionOk="0" h="868" w="2315">
                    <a:moveTo>
                      <a:pt x="433" y="1"/>
                    </a:moveTo>
                    <a:cubicBezTo>
                      <a:pt x="195" y="1"/>
                      <a:pt x="0" y="196"/>
                      <a:pt x="0" y="435"/>
                    </a:cubicBezTo>
                    <a:cubicBezTo>
                      <a:pt x="0" y="675"/>
                      <a:pt x="195" y="868"/>
                      <a:pt x="433" y="868"/>
                    </a:cubicBezTo>
                    <a:lnTo>
                      <a:pt x="2315" y="868"/>
                    </a:lnTo>
                    <a:lnTo>
                      <a:pt x="231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8"/>
              <p:cNvSpPr/>
              <p:nvPr/>
            </p:nvSpPr>
            <p:spPr>
              <a:xfrm>
                <a:off x="1117250" y="3858050"/>
                <a:ext cx="57600" cy="21700"/>
              </a:xfrm>
              <a:custGeom>
                <a:rect b="b" l="l" r="r" t="t"/>
                <a:pathLst>
                  <a:path extrusionOk="0" h="868" w="2304">
                    <a:moveTo>
                      <a:pt x="220" y="0"/>
                    </a:moveTo>
                    <a:cubicBezTo>
                      <a:pt x="98" y="0"/>
                      <a:pt x="0" y="99"/>
                      <a:pt x="0" y="222"/>
                    </a:cubicBezTo>
                    <a:lnTo>
                      <a:pt x="0" y="647"/>
                    </a:lnTo>
                    <a:cubicBezTo>
                      <a:pt x="0" y="768"/>
                      <a:pt x="98" y="867"/>
                      <a:pt x="220" y="867"/>
                    </a:cubicBezTo>
                    <a:lnTo>
                      <a:pt x="2304" y="867"/>
                    </a:lnTo>
                    <a:lnTo>
                      <a:pt x="23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8"/>
              <p:cNvSpPr/>
              <p:nvPr/>
            </p:nvSpPr>
            <p:spPr>
              <a:xfrm>
                <a:off x="1161175" y="3858050"/>
                <a:ext cx="57875" cy="21700"/>
              </a:xfrm>
              <a:custGeom>
                <a:rect b="b" l="l" r="r" t="t"/>
                <a:pathLst>
                  <a:path extrusionOk="0" h="868" w="2315">
                    <a:moveTo>
                      <a:pt x="433" y="0"/>
                    </a:moveTo>
                    <a:cubicBezTo>
                      <a:pt x="195" y="0"/>
                      <a:pt x="0" y="195"/>
                      <a:pt x="0" y="433"/>
                    </a:cubicBezTo>
                    <a:cubicBezTo>
                      <a:pt x="0" y="673"/>
                      <a:pt x="195" y="867"/>
                      <a:pt x="433" y="867"/>
                    </a:cubicBezTo>
                    <a:lnTo>
                      <a:pt x="2315" y="867"/>
                    </a:lnTo>
                    <a:lnTo>
                      <a:pt x="231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32" name="Google Shape;232;p8"/>
          <p:cNvSpPr/>
          <p:nvPr/>
        </p:nvSpPr>
        <p:spPr>
          <a:xfrm>
            <a:off x="0" y="4689422"/>
            <a:ext cx="9192600" cy="4710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33" name="Shape 233"/>
        <p:cNvGrpSpPr/>
        <p:nvPr/>
      </p:nvGrpSpPr>
      <p:grpSpPr>
        <a:xfrm>
          <a:off x="0" y="0"/>
          <a:ext cx="0" cy="0"/>
          <a:chOff x="0" y="0"/>
          <a:chExt cx="0" cy="0"/>
        </a:xfrm>
      </p:grpSpPr>
      <p:sp>
        <p:nvSpPr>
          <p:cNvPr id="234" name="Google Shape;234;p9"/>
          <p:cNvSpPr txBox="1"/>
          <p:nvPr>
            <p:ph type="title"/>
          </p:nvPr>
        </p:nvSpPr>
        <p:spPr>
          <a:xfrm>
            <a:off x="979975" y="1030875"/>
            <a:ext cx="4649100" cy="1104300"/>
          </a:xfrm>
          <a:prstGeom prst="rect">
            <a:avLst/>
          </a:prstGeom>
        </p:spPr>
        <p:txBody>
          <a:bodyPr anchorCtr="0" anchor="b" bIns="91425" lIns="91425" spcFirstLastPara="1" rIns="91425" wrap="square" tIns="91425">
            <a:noAutofit/>
          </a:bodyPr>
          <a:lstStyle>
            <a:lvl1pPr lvl="0" rtl="0">
              <a:spcBef>
                <a:spcPts val="0"/>
              </a:spcBef>
              <a:spcAft>
                <a:spcPts val="0"/>
              </a:spcAft>
              <a:buSzPts val="3500"/>
              <a:buNone/>
              <a:defRPr sz="60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235" name="Google Shape;235;p9"/>
          <p:cNvSpPr txBox="1"/>
          <p:nvPr>
            <p:ph idx="1" type="subTitle"/>
          </p:nvPr>
        </p:nvSpPr>
        <p:spPr>
          <a:xfrm>
            <a:off x="979975" y="2135373"/>
            <a:ext cx="4649100" cy="6711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36" name="Google Shape;236;p9"/>
          <p:cNvSpPr/>
          <p:nvPr/>
        </p:nvSpPr>
        <p:spPr>
          <a:xfrm>
            <a:off x="0" y="4735725"/>
            <a:ext cx="9192600" cy="431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37" name="Shape 237"/>
        <p:cNvGrpSpPr/>
        <p:nvPr/>
      </p:nvGrpSpPr>
      <p:grpSpPr>
        <a:xfrm>
          <a:off x="0" y="0"/>
          <a:ext cx="0" cy="0"/>
          <a:chOff x="0" y="0"/>
          <a:chExt cx="0" cy="0"/>
        </a:xfrm>
      </p:grpSpPr>
      <p:sp>
        <p:nvSpPr>
          <p:cNvPr id="238" name="Google Shape;238;p10"/>
          <p:cNvSpPr/>
          <p:nvPr>
            <p:ph idx="2" type="pic"/>
          </p:nvPr>
        </p:nvSpPr>
        <p:spPr>
          <a:xfrm>
            <a:off x="-25" y="-13725"/>
            <a:ext cx="9144000" cy="5157300"/>
          </a:xfrm>
          <a:prstGeom prst="rect">
            <a:avLst/>
          </a:prstGeom>
          <a:noFill/>
          <a:ln>
            <a:noFill/>
          </a:ln>
        </p:spPr>
      </p:sp>
      <p:sp>
        <p:nvSpPr>
          <p:cNvPr id="239" name="Google Shape;239;p10"/>
          <p:cNvSpPr txBox="1"/>
          <p:nvPr>
            <p:ph type="title"/>
          </p:nvPr>
        </p:nvSpPr>
        <p:spPr>
          <a:xfrm>
            <a:off x="1528650" y="4104400"/>
            <a:ext cx="6086700" cy="499500"/>
          </a:xfrm>
          <a:prstGeom prst="rect">
            <a:avLst/>
          </a:prstGeom>
          <a:solidFill>
            <a:schemeClr val="lt1"/>
          </a:solidFill>
        </p:spPr>
        <p:txBody>
          <a:bodyPr anchorCtr="0" anchor="b" bIns="91425" lIns="91425" spcFirstLastPara="1" rIns="91425" wrap="square" tIns="91425">
            <a:noAutofit/>
          </a:bodyPr>
          <a:lstStyle>
            <a:lvl1pPr lvl="0" rtl="0" algn="ctr">
              <a:spcBef>
                <a:spcPts val="0"/>
              </a:spcBef>
              <a:spcAft>
                <a:spcPts val="0"/>
              </a:spcAft>
              <a:buSzPts val="3500"/>
              <a:buNone/>
              <a:defRPr sz="22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34" Type="http://schemas.openxmlformats.org/officeDocument/2006/relationships/theme" Target="../theme/theme1.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3500"/>
              <a:buFont typeface="Albert Sans SemiBold"/>
              <a:buNone/>
              <a:defRPr sz="3500">
                <a:solidFill>
                  <a:schemeClr val="dk1"/>
                </a:solidFill>
                <a:latin typeface="Albert Sans SemiBold"/>
                <a:ea typeface="Albert Sans SemiBold"/>
                <a:cs typeface="Albert Sans SemiBold"/>
                <a:sym typeface="Albert Sans SemiBold"/>
              </a:defRPr>
            </a:lvl1pPr>
            <a:lvl2pPr lvl="1" rtl="0">
              <a:spcBef>
                <a:spcPts val="0"/>
              </a:spcBef>
              <a:spcAft>
                <a:spcPts val="0"/>
              </a:spcAft>
              <a:buClr>
                <a:schemeClr val="dk1"/>
              </a:buClr>
              <a:buSzPts val="3500"/>
              <a:buFont typeface="Albert Sans SemiBold"/>
              <a:buNone/>
              <a:defRPr sz="3500">
                <a:solidFill>
                  <a:schemeClr val="dk1"/>
                </a:solidFill>
                <a:latin typeface="Albert Sans SemiBold"/>
                <a:ea typeface="Albert Sans SemiBold"/>
                <a:cs typeface="Albert Sans SemiBold"/>
                <a:sym typeface="Albert Sans SemiBold"/>
              </a:defRPr>
            </a:lvl2pPr>
            <a:lvl3pPr lvl="2" rtl="0">
              <a:spcBef>
                <a:spcPts val="0"/>
              </a:spcBef>
              <a:spcAft>
                <a:spcPts val="0"/>
              </a:spcAft>
              <a:buClr>
                <a:schemeClr val="dk1"/>
              </a:buClr>
              <a:buSzPts val="3500"/>
              <a:buFont typeface="Albert Sans SemiBold"/>
              <a:buNone/>
              <a:defRPr sz="3500">
                <a:solidFill>
                  <a:schemeClr val="dk1"/>
                </a:solidFill>
                <a:latin typeface="Albert Sans SemiBold"/>
                <a:ea typeface="Albert Sans SemiBold"/>
                <a:cs typeface="Albert Sans SemiBold"/>
                <a:sym typeface="Albert Sans SemiBold"/>
              </a:defRPr>
            </a:lvl3pPr>
            <a:lvl4pPr lvl="3" rtl="0">
              <a:spcBef>
                <a:spcPts val="0"/>
              </a:spcBef>
              <a:spcAft>
                <a:spcPts val="0"/>
              </a:spcAft>
              <a:buClr>
                <a:schemeClr val="dk1"/>
              </a:buClr>
              <a:buSzPts val="3500"/>
              <a:buFont typeface="Albert Sans SemiBold"/>
              <a:buNone/>
              <a:defRPr sz="3500">
                <a:solidFill>
                  <a:schemeClr val="dk1"/>
                </a:solidFill>
                <a:latin typeface="Albert Sans SemiBold"/>
                <a:ea typeface="Albert Sans SemiBold"/>
                <a:cs typeface="Albert Sans SemiBold"/>
                <a:sym typeface="Albert Sans SemiBold"/>
              </a:defRPr>
            </a:lvl4pPr>
            <a:lvl5pPr lvl="4" rtl="0">
              <a:spcBef>
                <a:spcPts val="0"/>
              </a:spcBef>
              <a:spcAft>
                <a:spcPts val="0"/>
              </a:spcAft>
              <a:buClr>
                <a:schemeClr val="dk1"/>
              </a:buClr>
              <a:buSzPts val="3500"/>
              <a:buFont typeface="Albert Sans SemiBold"/>
              <a:buNone/>
              <a:defRPr sz="3500">
                <a:solidFill>
                  <a:schemeClr val="dk1"/>
                </a:solidFill>
                <a:latin typeface="Albert Sans SemiBold"/>
                <a:ea typeface="Albert Sans SemiBold"/>
                <a:cs typeface="Albert Sans SemiBold"/>
                <a:sym typeface="Albert Sans SemiBold"/>
              </a:defRPr>
            </a:lvl5pPr>
            <a:lvl6pPr lvl="5" rtl="0">
              <a:spcBef>
                <a:spcPts val="0"/>
              </a:spcBef>
              <a:spcAft>
                <a:spcPts val="0"/>
              </a:spcAft>
              <a:buClr>
                <a:schemeClr val="dk1"/>
              </a:buClr>
              <a:buSzPts val="3500"/>
              <a:buFont typeface="Albert Sans SemiBold"/>
              <a:buNone/>
              <a:defRPr sz="3500">
                <a:solidFill>
                  <a:schemeClr val="dk1"/>
                </a:solidFill>
                <a:latin typeface="Albert Sans SemiBold"/>
                <a:ea typeface="Albert Sans SemiBold"/>
                <a:cs typeface="Albert Sans SemiBold"/>
                <a:sym typeface="Albert Sans SemiBold"/>
              </a:defRPr>
            </a:lvl6pPr>
            <a:lvl7pPr lvl="6" rtl="0">
              <a:spcBef>
                <a:spcPts val="0"/>
              </a:spcBef>
              <a:spcAft>
                <a:spcPts val="0"/>
              </a:spcAft>
              <a:buClr>
                <a:schemeClr val="dk1"/>
              </a:buClr>
              <a:buSzPts val="3500"/>
              <a:buFont typeface="Albert Sans SemiBold"/>
              <a:buNone/>
              <a:defRPr sz="3500">
                <a:solidFill>
                  <a:schemeClr val="dk1"/>
                </a:solidFill>
                <a:latin typeface="Albert Sans SemiBold"/>
                <a:ea typeface="Albert Sans SemiBold"/>
                <a:cs typeface="Albert Sans SemiBold"/>
                <a:sym typeface="Albert Sans SemiBold"/>
              </a:defRPr>
            </a:lvl7pPr>
            <a:lvl8pPr lvl="7" rtl="0">
              <a:spcBef>
                <a:spcPts val="0"/>
              </a:spcBef>
              <a:spcAft>
                <a:spcPts val="0"/>
              </a:spcAft>
              <a:buClr>
                <a:schemeClr val="dk1"/>
              </a:buClr>
              <a:buSzPts val="3500"/>
              <a:buFont typeface="Albert Sans SemiBold"/>
              <a:buNone/>
              <a:defRPr sz="3500">
                <a:solidFill>
                  <a:schemeClr val="dk1"/>
                </a:solidFill>
                <a:latin typeface="Albert Sans SemiBold"/>
                <a:ea typeface="Albert Sans SemiBold"/>
                <a:cs typeface="Albert Sans SemiBold"/>
                <a:sym typeface="Albert Sans SemiBold"/>
              </a:defRPr>
            </a:lvl8pPr>
            <a:lvl9pPr lvl="8" rtl="0">
              <a:spcBef>
                <a:spcPts val="0"/>
              </a:spcBef>
              <a:spcAft>
                <a:spcPts val="0"/>
              </a:spcAft>
              <a:buClr>
                <a:schemeClr val="dk1"/>
              </a:buClr>
              <a:buSzPts val="3500"/>
              <a:buFont typeface="Albert Sans SemiBold"/>
              <a:buNone/>
              <a:defRPr sz="3500">
                <a:solidFill>
                  <a:schemeClr val="dk1"/>
                </a:solidFill>
                <a:latin typeface="Albert Sans SemiBold"/>
                <a:ea typeface="Albert Sans SemiBold"/>
                <a:cs typeface="Albert Sans SemiBold"/>
                <a:sym typeface="Albert Sans SemiBold"/>
              </a:defRPr>
            </a:lvl9pPr>
          </a:lstStyle>
          <a:p/>
        </p:txBody>
      </p:sp>
      <p:sp>
        <p:nvSpPr>
          <p:cNvPr id="7" name="Google Shape;7;p1"/>
          <p:cNvSpPr txBox="1"/>
          <p:nvPr>
            <p:ph idx="1" type="body"/>
          </p:nvPr>
        </p:nvSpPr>
        <p:spPr>
          <a:xfrm>
            <a:off x="713225" y="1152475"/>
            <a:ext cx="7717500" cy="3416400"/>
          </a:xfrm>
          <a:prstGeom prst="rect">
            <a:avLst/>
          </a:prstGeom>
          <a:noFill/>
          <a:ln>
            <a:noFill/>
          </a:ln>
        </p:spPr>
        <p:txBody>
          <a:bodyPr anchorCtr="0" anchor="t" bIns="91425" lIns="91425" spcFirstLastPara="1" rIns="91425" wrap="square" tIns="91425">
            <a:noAutofit/>
          </a:bodyPr>
          <a:lstStyle>
            <a:lvl1pPr indent="-317500" lvl="0" marL="457200">
              <a:lnSpc>
                <a:spcPct val="115000"/>
              </a:lnSpc>
              <a:spcBef>
                <a:spcPts val="0"/>
              </a:spcBef>
              <a:spcAft>
                <a:spcPts val="0"/>
              </a:spcAft>
              <a:buClr>
                <a:schemeClr val="dk1"/>
              </a:buClr>
              <a:buSzPts val="1400"/>
              <a:buFont typeface="Noto Sans"/>
              <a:buChar char="●"/>
              <a:defRPr>
                <a:solidFill>
                  <a:schemeClr val="dk1"/>
                </a:solidFill>
                <a:latin typeface="Noto Sans"/>
                <a:ea typeface="Noto Sans"/>
                <a:cs typeface="Noto Sans"/>
                <a:sym typeface="Noto Sans"/>
              </a:defRPr>
            </a:lvl1pPr>
            <a:lvl2pPr indent="-317500" lvl="1" marL="914400">
              <a:lnSpc>
                <a:spcPct val="115000"/>
              </a:lnSpc>
              <a:spcBef>
                <a:spcPts val="0"/>
              </a:spcBef>
              <a:spcAft>
                <a:spcPts val="0"/>
              </a:spcAft>
              <a:buClr>
                <a:schemeClr val="dk1"/>
              </a:buClr>
              <a:buSzPts val="1400"/>
              <a:buFont typeface="Noto Sans"/>
              <a:buChar char="○"/>
              <a:defRPr>
                <a:solidFill>
                  <a:schemeClr val="dk1"/>
                </a:solidFill>
                <a:latin typeface="Noto Sans"/>
                <a:ea typeface="Noto Sans"/>
                <a:cs typeface="Noto Sans"/>
                <a:sym typeface="Noto Sans"/>
              </a:defRPr>
            </a:lvl2pPr>
            <a:lvl3pPr indent="-317500" lvl="2" marL="1371600">
              <a:lnSpc>
                <a:spcPct val="115000"/>
              </a:lnSpc>
              <a:spcBef>
                <a:spcPts val="0"/>
              </a:spcBef>
              <a:spcAft>
                <a:spcPts val="0"/>
              </a:spcAft>
              <a:buClr>
                <a:schemeClr val="dk1"/>
              </a:buClr>
              <a:buSzPts val="1400"/>
              <a:buFont typeface="Noto Sans"/>
              <a:buChar char="■"/>
              <a:defRPr>
                <a:solidFill>
                  <a:schemeClr val="dk1"/>
                </a:solidFill>
                <a:latin typeface="Noto Sans"/>
                <a:ea typeface="Noto Sans"/>
                <a:cs typeface="Noto Sans"/>
                <a:sym typeface="Noto Sans"/>
              </a:defRPr>
            </a:lvl3pPr>
            <a:lvl4pPr indent="-317500" lvl="3" marL="1828800">
              <a:lnSpc>
                <a:spcPct val="115000"/>
              </a:lnSpc>
              <a:spcBef>
                <a:spcPts val="0"/>
              </a:spcBef>
              <a:spcAft>
                <a:spcPts val="0"/>
              </a:spcAft>
              <a:buClr>
                <a:schemeClr val="dk1"/>
              </a:buClr>
              <a:buSzPts val="1400"/>
              <a:buFont typeface="Noto Sans"/>
              <a:buChar char="●"/>
              <a:defRPr>
                <a:solidFill>
                  <a:schemeClr val="dk1"/>
                </a:solidFill>
                <a:latin typeface="Noto Sans"/>
                <a:ea typeface="Noto Sans"/>
                <a:cs typeface="Noto Sans"/>
                <a:sym typeface="Noto Sans"/>
              </a:defRPr>
            </a:lvl4pPr>
            <a:lvl5pPr indent="-317500" lvl="4" marL="2286000">
              <a:lnSpc>
                <a:spcPct val="115000"/>
              </a:lnSpc>
              <a:spcBef>
                <a:spcPts val="0"/>
              </a:spcBef>
              <a:spcAft>
                <a:spcPts val="0"/>
              </a:spcAft>
              <a:buClr>
                <a:schemeClr val="dk1"/>
              </a:buClr>
              <a:buSzPts val="1400"/>
              <a:buFont typeface="Noto Sans"/>
              <a:buChar char="○"/>
              <a:defRPr>
                <a:solidFill>
                  <a:schemeClr val="dk1"/>
                </a:solidFill>
                <a:latin typeface="Noto Sans"/>
                <a:ea typeface="Noto Sans"/>
                <a:cs typeface="Noto Sans"/>
                <a:sym typeface="Noto Sans"/>
              </a:defRPr>
            </a:lvl5pPr>
            <a:lvl6pPr indent="-317500" lvl="5" marL="2743200">
              <a:lnSpc>
                <a:spcPct val="115000"/>
              </a:lnSpc>
              <a:spcBef>
                <a:spcPts val="0"/>
              </a:spcBef>
              <a:spcAft>
                <a:spcPts val="0"/>
              </a:spcAft>
              <a:buClr>
                <a:schemeClr val="dk1"/>
              </a:buClr>
              <a:buSzPts val="1400"/>
              <a:buFont typeface="Noto Sans"/>
              <a:buChar char="■"/>
              <a:defRPr>
                <a:solidFill>
                  <a:schemeClr val="dk1"/>
                </a:solidFill>
                <a:latin typeface="Noto Sans"/>
                <a:ea typeface="Noto Sans"/>
                <a:cs typeface="Noto Sans"/>
                <a:sym typeface="Noto Sans"/>
              </a:defRPr>
            </a:lvl6pPr>
            <a:lvl7pPr indent="-317500" lvl="6" marL="3200400">
              <a:lnSpc>
                <a:spcPct val="115000"/>
              </a:lnSpc>
              <a:spcBef>
                <a:spcPts val="0"/>
              </a:spcBef>
              <a:spcAft>
                <a:spcPts val="0"/>
              </a:spcAft>
              <a:buClr>
                <a:schemeClr val="dk1"/>
              </a:buClr>
              <a:buSzPts val="1400"/>
              <a:buFont typeface="Noto Sans"/>
              <a:buChar char="●"/>
              <a:defRPr>
                <a:solidFill>
                  <a:schemeClr val="dk1"/>
                </a:solidFill>
                <a:latin typeface="Noto Sans"/>
                <a:ea typeface="Noto Sans"/>
                <a:cs typeface="Noto Sans"/>
                <a:sym typeface="Noto Sans"/>
              </a:defRPr>
            </a:lvl7pPr>
            <a:lvl8pPr indent="-317500" lvl="7" marL="3657600">
              <a:lnSpc>
                <a:spcPct val="115000"/>
              </a:lnSpc>
              <a:spcBef>
                <a:spcPts val="0"/>
              </a:spcBef>
              <a:spcAft>
                <a:spcPts val="0"/>
              </a:spcAft>
              <a:buClr>
                <a:schemeClr val="dk1"/>
              </a:buClr>
              <a:buSzPts val="1400"/>
              <a:buFont typeface="Noto Sans"/>
              <a:buChar char="○"/>
              <a:defRPr>
                <a:solidFill>
                  <a:schemeClr val="dk1"/>
                </a:solidFill>
                <a:latin typeface="Noto Sans"/>
                <a:ea typeface="Noto Sans"/>
                <a:cs typeface="Noto Sans"/>
                <a:sym typeface="Noto Sans"/>
              </a:defRPr>
            </a:lvl8pPr>
            <a:lvl9pPr indent="-317500" lvl="8" marL="4114800">
              <a:lnSpc>
                <a:spcPct val="115000"/>
              </a:lnSpc>
              <a:spcBef>
                <a:spcPts val="0"/>
              </a:spcBef>
              <a:spcAft>
                <a:spcPts val="0"/>
              </a:spcAft>
              <a:buClr>
                <a:schemeClr val="dk1"/>
              </a:buClr>
              <a:buSzPts val="1400"/>
              <a:buFont typeface="Noto Sans"/>
              <a:buChar char="■"/>
              <a:defRPr>
                <a:solidFill>
                  <a:schemeClr val="dk1"/>
                </a:solidFill>
                <a:latin typeface="Noto Sans"/>
                <a:ea typeface="Noto Sans"/>
                <a:cs typeface="Noto Sans"/>
                <a:sym typeface="Noto Sans"/>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0.xml"/><Relationship Id="rId3"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4.xml"/><Relationship Id="rId3"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5.xml"/><Relationship Id="rId3" Type="http://schemas.openxmlformats.org/officeDocument/2006/relationships/image" Target="../media/image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1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7.xml"/><Relationship Id="rId3" Type="http://schemas.openxmlformats.org/officeDocument/2006/relationships/image" Target="../media/image10.png"/><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1.xml"/><Relationship Id="rId3" Type="http://schemas.openxmlformats.org/officeDocument/2006/relationships/image" Target="../media/image1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2.xml"/><Relationship Id="rId3" Type="http://schemas.openxmlformats.org/officeDocument/2006/relationships/image" Target="../media/image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3.xml"/><Relationship Id="rId3" Type="http://schemas.openxmlformats.org/officeDocument/2006/relationships/image" Target="../media/image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 Id="rId3" Type="http://schemas.openxmlformats.org/officeDocument/2006/relationships/image" Target="../media/image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5.xml"/><Relationship Id="rId3" Type="http://schemas.openxmlformats.org/officeDocument/2006/relationships/image" Target="../media/image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9.xml"/><Relationship Id="rId3" Type="http://schemas.openxmlformats.org/officeDocument/2006/relationships/image" Target="../media/image1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8.xml"/><Relationship Id="rId3" Type="http://schemas.openxmlformats.org/officeDocument/2006/relationships/image" Target="../media/image12.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5" name="Shape 1145"/>
        <p:cNvGrpSpPr/>
        <p:nvPr/>
      </p:nvGrpSpPr>
      <p:grpSpPr>
        <a:xfrm>
          <a:off x="0" y="0"/>
          <a:ext cx="0" cy="0"/>
          <a:chOff x="0" y="0"/>
          <a:chExt cx="0" cy="0"/>
        </a:xfrm>
      </p:grpSpPr>
      <p:sp>
        <p:nvSpPr>
          <p:cNvPr id="1146" name="Google Shape;1146;p35"/>
          <p:cNvSpPr txBox="1"/>
          <p:nvPr>
            <p:ph type="ctrTitle"/>
          </p:nvPr>
        </p:nvSpPr>
        <p:spPr>
          <a:xfrm>
            <a:off x="364800" y="1039775"/>
            <a:ext cx="8864400" cy="2445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4600">
                <a:latin typeface="Times New Roman"/>
                <a:ea typeface="Times New Roman"/>
                <a:cs typeface="Times New Roman"/>
                <a:sym typeface="Times New Roman"/>
              </a:rPr>
              <a:t>  M</a:t>
            </a:r>
            <a:r>
              <a:rPr b="1" lang="en" sz="4500">
                <a:latin typeface="Times New Roman"/>
                <a:ea typeface="Times New Roman"/>
                <a:cs typeface="Times New Roman"/>
                <a:sym typeface="Times New Roman"/>
              </a:rPr>
              <a:t>achine Learning-Clasificación</a:t>
            </a:r>
            <a:endParaRPr b="1" sz="4500">
              <a:latin typeface="Times New Roman"/>
              <a:ea typeface="Times New Roman"/>
              <a:cs typeface="Times New Roman"/>
              <a:sym typeface="Times New Roman"/>
            </a:endParaRPr>
          </a:p>
          <a:p>
            <a:pPr indent="0" lvl="0" marL="0" rtl="0" algn="l">
              <a:spcBef>
                <a:spcPts val="0"/>
              </a:spcBef>
              <a:spcAft>
                <a:spcPts val="0"/>
              </a:spcAft>
              <a:buNone/>
            </a:pPr>
            <a:r>
              <a:t/>
            </a:r>
            <a:endParaRPr>
              <a:latin typeface="Times New Roman"/>
              <a:ea typeface="Times New Roman"/>
              <a:cs typeface="Times New Roman"/>
              <a:sym typeface="Times New Roman"/>
            </a:endParaRPr>
          </a:p>
        </p:txBody>
      </p:sp>
      <p:sp>
        <p:nvSpPr>
          <p:cNvPr id="1147" name="Google Shape;1147;p35"/>
          <p:cNvSpPr txBox="1"/>
          <p:nvPr>
            <p:ph idx="1" type="subTitle"/>
          </p:nvPr>
        </p:nvSpPr>
        <p:spPr>
          <a:xfrm>
            <a:off x="594600" y="2571750"/>
            <a:ext cx="7954800" cy="9246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800">
                <a:latin typeface="Times New Roman"/>
                <a:ea typeface="Times New Roman"/>
                <a:cs typeface="Times New Roman"/>
                <a:sym typeface="Times New Roman"/>
              </a:rPr>
              <a:t>                                     </a:t>
            </a:r>
            <a:r>
              <a:rPr b="1" lang="en" sz="2400">
                <a:latin typeface="Times New Roman"/>
                <a:ea typeface="Times New Roman"/>
                <a:cs typeface="Times New Roman"/>
                <a:sym typeface="Times New Roman"/>
              </a:rPr>
              <a:t>  Estrella Azul López Ponce </a:t>
            </a:r>
            <a:endParaRPr b="1" sz="2200">
              <a:latin typeface="Times New Roman"/>
              <a:ea typeface="Times New Roman"/>
              <a:cs typeface="Times New Roman"/>
              <a:sym typeface="Times New Roman"/>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9" name="Shape 1199"/>
        <p:cNvGrpSpPr/>
        <p:nvPr/>
      </p:nvGrpSpPr>
      <p:grpSpPr>
        <a:xfrm>
          <a:off x="0" y="0"/>
          <a:ext cx="0" cy="0"/>
          <a:chOff x="0" y="0"/>
          <a:chExt cx="0" cy="0"/>
        </a:xfrm>
      </p:grpSpPr>
      <p:sp>
        <p:nvSpPr>
          <p:cNvPr id="1200" name="Google Shape;1200;p44"/>
          <p:cNvSpPr txBox="1"/>
          <p:nvPr/>
        </p:nvSpPr>
        <p:spPr>
          <a:xfrm>
            <a:off x="757350" y="570600"/>
            <a:ext cx="7629300" cy="40023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n" sz="1500">
                <a:solidFill>
                  <a:schemeClr val="dk1"/>
                </a:solidFill>
              </a:rPr>
              <a:t>Para convertir variables categóricas en numéricas, se pueden usar dos métodos:</a:t>
            </a:r>
            <a:endParaRPr sz="1500">
              <a:solidFill>
                <a:schemeClr val="dk1"/>
              </a:solidFill>
            </a:endParaRPr>
          </a:p>
          <a:p>
            <a:pPr indent="-323850" lvl="0" marL="457200" rtl="0" algn="just">
              <a:lnSpc>
                <a:spcPct val="115000"/>
              </a:lnSpc>
              <a:spcBef>
                <a:spcPts val="0"/>
              </a:spcBef>
              <a:spcAft>
                <a:spcPts val="0"/>
              </a:spcAft>
              <a:buClr>
                <a:schemeClr val="dk1"/>
              </a:buClr>
              <a:buSzPts val="1500"/>
              <a:buAutoNum type="arabicPeriod"/>
            </a:pPr>
            <a:r>
              <a:rPr b="1" lang="en" sz="1500">
                <a:solidFill>
                  <a:schemeClr val="dk1"/>
                </a:solidFill>
              </a:rPr>
              <a:t>Método Manual:</a:t>
            </a:r>
            <a:r>
              <a:rPr lang="en" sz="1500">
                <a:solidFill>
                  <a:schemeClr val="dk1"/>
                </a:solidFill>
              </a:rPr>
              <a:t> Utiliza un diccionario para asignar valores numéricos a categorías textuales (por ejemplo, "Sí" a 1 y "No" a 0) y aplica estos valores con la función </a:t>
            </a:r>
            <a:r>
              <a:rPr lang="en" sz="1500">
                <a:solidFill>
                  <a:schemeClr val="dk1"/>
                </a:solidFill>
                <a:latin typeface="Roboto Mono"/>
                <a:ea typeface="Roboto Mono"/>
                <a:cs typeface="Roboto Mono"/>
                <a:sym typeface="Roboto Mono"/>
              </a:rPr>
              <a:t>replace()</a:t>
            </a:r>
            <a:r>
              <a:rPr lang="en" sz="1500">
                <a:solidFill>
                  <a:schemeClr val="dk1"/>
                </a:solidFill>
              </a:rPr>
              <a:t>.</a:t>
            </a:r>
            <a:endParaRPr sz="1500">
              <a:solidFill>
                <a:schemeClr val="dk1"/>
              </a:solidFill>
            </a:endParaRPr>
          </a:p>
          <a:p>
            <a:pPr indent="-323850" lvl="0" marL="457200" rtl="0" algn="just">
              <a:lnSpc>
                <a:spcPct val="115000"/>
              </a:lnSpc>
              <a:spcBef>
                <a:spcPts val="0"/>
              </a:spcBef>
              <a:spcAft>
                <a:spcPts val="0"/>
              </a:spcAft>
              <a:buClr>
                <a:schemeClr val="dk1"/>
              </a:buClr>
              <a:buSzPts val="1500"/>
              <a:buAutoNum type="arabicPeriod"/>
            </a:pPr>
            <a:r>
              <a:rPr b="1" lang="en" sz="1500">
                <a:solidFill>
                  <a:schemeClr val="dk1"/>
                </a:solidFill>
              </a:rPr>
              <a:t>Método Automático con </a:t>
            </a:r>
            <a:r>
              <a:rPr b="1" lang="en" sz="1500">
                <a:solidFill>
                  <a:schemeClr val="dk1"/>
                </a:solidFill>
                <a:latin typeface="Roboto Mono"/>
                <a:ea typeface="Roboto Mono"/>
                <a:cs typeface="Roboto Mono"/>
                <a:sym typeface="Roboto Mono"/>
              </a:rPr>
              <a:t>get_dummies()</a:t>
            </a:r>
            <a:r>
              <a:rPr b="1" lang="en" sz="1500">
                <a:solidFill>
                  <a:schemeClr val="dk1"/>
                </a:solidFill>
              </a:rPr>
              <a:t>:</a:t>
            </a:r>
            <a:r>
              <a:rPr lang="en" sz="1500">
                <a:solidFill>
                  <a:schemeClr val="dk1"/>
                </a:solidFill>
              </a:rPr>
              <a:t> Convierte categorías en múltiples columnas de valores binarios (0 y 1), facilitando el manejo de categorías con muchos valores distintos.</a:t>
            </a:r>
            <a:endParaRPr sz="1500">
              <a:solidFill>
                <a:schemeClr val="dk1"/>
              </a:solidFill>
            </a:endParaRPr>
          </a:p>
          <a:p>
            <a:pPr indent="0" lvl="0" marL="0" rtl="0" algn="just">
              <a:lnSpc>
                <a:spcPct val="115000"/>
              </a:lnSpc>
              <a:spcBef>
                <a:spcPts val="0"/>
              </a:spcBef>
              <a:spcAft>
                <a:spcPts val="0"/>
              </a:spcAft>
              <a:buNone/>
            </a:pPr>
            <a:r>
              <a:rPr lang="en" sz="1500">
                <a:solidFill>
                  <a:schemeClr val="dk1"/>
                </a:solidFill>
              </a:rPr>
              <a:t>Finalmente, se combinan los datos transformados por ambos métodos para obtener un dataset completamente numérico, listo para su uso en modelos de Machine Learning.</a:t>
            </a:r>
            <a:endParaRPr sz="1500">
              <a:solidFill>
                <a:schemeClr val="dk1"/>
              </a:solidFill>
            </a:endParaRPr>
          </a:p>
        </p:txBody>
      </p:sp>
      <p:pic>
        <p:nvPicPr>
          <p:cNvPr id="1201" name="Google Shape;1201;p44"/>
          <p:cNvPicPr preferRelativeResize="0"/>
          <p:nvPr/>
        </p:nvPicPr>
        <p:blipFill>
          <a:blip r:embed="rId3">
            <a:alphaModFix/>
          </a:blip>
          <a:stretch>
            <a:fillRect/>
          </a:stretch>
        </p:blipFill>
        <p:spPr>
          <a:xfrm>
            <a:off x="2053225" y="3079850"/>
            <a:ext cx="4908975" cy="19229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5" name="Shape 1205"/>
        <p:cNvGrpSpPr/>
        <p:nvPr/>
      </p:nvGrpSpPr>
      <p:grpSpPr>
        <a:xfrm>
          <a:off x="0" y="0"/>
          <a:ext cx="0" cy="0"/>
          <a:chOff x="0" y="0"/>
          <a:chExt cx="0" cy="0"/>
        </a:xfrm>
      </p:grpSpPr>
      <p:sp>
        <p:nvSpPr>
          <p:cNvPr id="1206" name="Google Shape;1206;p45"/>
          <p:cNvSpPr txBox="1"/>
          <p:nvPr/>
        </p:nvSpPr>
        <p:spPr>
          <a:xfrm>
            <a:off x="1849975" y="72950"/>
            <a:ext cx="5659500" cy="531600"/>
          </a:xfrm>
          <a:prstGeom prst="rect">
            <a:avLst/>
          </a:prstGeom>
          <a:noFill/>
          <a:ln>
            <a:noFill/>
          </a:ln>
        </p:spPr>
        <p:txBody>
          <a:bodyPr anchorCtr="0" anchor="t" bIns="91425" lIns="91425" spcFirstLastPara="1" rIns="91425" wrap="square" tIns="91425">
            <a:noAutofit/>
          </a:bodyPr>
          <a:lstStyle/>
          <a:p>
            <a:pPr indent="0" lvl="0" marL="0" rtl="0" algn="ctr">
              <a:lnSpc>
                <a:spcPct val="120000"/>
              </a:lnSpc>
              <a:spcBef>
                <a:spcPts val="0"/>
              </a:spcBef>
              <a:spcAft>
                <a:spcPts val="0"/>
              </a:spcAft>
              <a:buNone/>
            </a:pPr>
            <a:r>
              <a:rPr b="1" lang="en" sz="3300">
                <a:solidFill>
                  <a:schemeClr val="dk1"/>
                </a:solidFill>
                <a:latin typeface="Times New Roman"/>
                <a:ea typeface="Times New Roman"/>
                <a:cs typeface="Times New Roman"/>
                <a:sym typeface="Times New Roman"/>
              </a:rPr>
              <a:t>Definición Informal</a:t>
            </a:r>
            <a:endParaRPr b="1" sz="3300">
              <a:solidFill>
                <a:schemeClr val="dk1"/>
              </a:solidFill>
              <a:latin typeface="Times New Roman"/>
              <a:ea typeface="Times New Roman"/>
              <a:cs typeface="Times New Roman"/>
              <a:sym typeface="Times New Roman"/>
            </a:endParaRPr>
          </a:p>
          <a:p>
            <a:pPr indent="0" lvl="0" marL="0" rtl="0" algn="l">
              <a:spcBef>
                <a:spcPts val="400"/>
              </a:spcBef>
              <a:spcAft>
                <a:spcPts val="0"/>
              </a:spcAft>
              <a:buNone/>
            </a:pPr>
            <a:r>
              <a:t/>
            </a:r>
            <a:endParaRPr>
              <a:solidFill>
                <a:schemeClr val="dk1"/>
              </a:solidFill>
              <a:latin typeface="Noto Sans"/>
              <a:ea typeface="Noto Sans"/>
              <a:cs typeface="Noto Sans"/>
              <a:sym typeface="Noto Sans"/>
            </a:endParaRPr>
          </a:p>
        </p:txBody>
      </p:sp>
      <p:sp>
        <p:nvSpPr>
          <p:cNvPr id="1207" name="Google Shape;1207;p45"/>
          <p:cNvSpPr txBox="1"/>
          <p:nvPr/>
        </p:nvSpPr>
        <p:spPr>
          <a:xfrm>
            <a:off x="515100" y="885900"/>
            <a:ext cx="8113800" cy="29862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t/>
            </a:r>
            <a:endParaRPr sz="1600">
              <a:solidFill>
                <a:schemeClr val="dk1"/>
              </a:solidFill>
            </a:endParaRPr>
          </a:p>
          <a:p>
            <a:pPr indent="0" lvl="0" marL="0" rtl="0" algn="just">
              <a:spcBef>
                <a:spcPts val="0"/>
              </a:spcBef>
              <a:spcAft>
                <a:spcPts val="0"/>
              </a:spcAft>
              <a:buNone/>
            </a:pPr>
            <a:r>
              <a:rPr lang="en" sz="1600">
                <a:solidFill>
                  <a:schemeClr val="dk1"/>
                </a:solidFill>
              </a:rPr>
              <a:t>Inicialmente, el dataset contaba con 18 columnas. Tras el tratamiento de datos y la conversión de variables categóricas a numéricas usando el método `get_dummies()`, el número de columnas aumentó a 39. Esto se debe a que `get_dummies()` crea nuevas columnas para cada categoría dentro de las variables categóricas, lo que puede duplicar o triplicar el número de columnas.</a:t>
            </a:r>
            <a:endParaRPr sz="1600">
              <a:solidFill>
                <a:schemeClr val="dk1"/>
              </a:solidFill>
            </a:endParaRPr>
          </a:p>
          <a:p>
            <a:pPr indent="0" lvl="0" marL="0" rtl="0" algn="just">
              <a:spcBef>
                <a:spcPts val="0"/>
              </a:spcBef>
              <a:spcAft>
                <a:spcPts val="0"/>
              </a:spcAft>
              <a:buNone/>
            </a:pPr>
            <a:r>
              <a:t/>
            </a:r>
            <a:endParaRPr sz="1600">
              <a:solidFill>
                <a:schemeClr val="dk1"/>
              </a:solidFill>
            </a:endParaRPr>
          </a:p>
          <a:p>
            <a:pPr indent="0" lvl="0" marL="0" rtl="0" algn="just">
              <a:spcBef>
                <a:spcPts val="0"/>
              </a:spcBef>
              <a:spcAft>
                <a:spcPts val="0"/>
              </a:spcAft>
              <a:buNone/>
            </a:pPr>
            <a:r>
              <a:rPr lang="en" sz="1600">
                <a:solidFill>
                  <a:schemeClr val="dk1"/>
                </a:solidFill>
              </a:rPr>
              <a:t>Las columnas resultantes ahora representan las variables predictoras que el modelo de Machine Learning usará para identificar las características de los clientes. Estas variables son esenciales para predecir si un cliente cambiará a la competencia o se mantendrá.</a:t>
            </a:r>
            <a:endParaRPr sz="1600">
              <a:solidFill>
                <a:schemeClr val="dk1"/>
              </a:solidFill>
            </a:endParaRPr>
          </a:p>
          <a:p>
            <a:pPr indent="0" lvl="0" marL="0" rtl="0" algn="l">
              <a:spcBef>
                <a:spcPts val="0"/>
              </a:spcBef>
              <a:spcAft>
                <a:spcPts val="0"/>
              </a:spcAft>
              <a:buNone/>
            </a:pPr>
            <a:r>
              <a:t/>
            </a:r>
            <a:endParaRPr>
              <a:solidFill>
                <a:schemeClr val="dk1"/>
              </a:solidFill>
              <a:latin typeface="Noto Sans"/>
              <a:ea typeface="Noto Sans"/>
              <a:cs typeface="Noto Sans"/>
              <a:sym typeface="Noto Sans"/>
            </a:endParaRPr>
          </a:p>
        </p:txBody>
      </p:sp>
      <p:pic>
        <p:nvPicPr>
          <p:cNvPr id="1208" name="Google Shape;1208;p45"/>
          <p:cNvPicPr preferRelativeResize="0"/>
          <p:nvPr/>
        </p:nvPicPr>
        <p:blipFill>
          <a:blip r:embed="rId3">
            <a:alphaModFix/>
          </a:blip>
          <a:stretch>
            <a:fillRect/>
          </a:stretch>
        </p:blipFill>
        <p:spPr>
          <a:xfrm>
            <a:off x="3882375" y="3449850"/>
            <a:ext cx="4002227" cy="16936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2" name="Shape 1212"/>
        <p:cNvGrpSpPr/>
        <p:nvPr/>
      </p:nvGrpSpPr>
      <p:grpSpPr>
        <a:xfrm>
          <a:off x="0" y="0"/>
          <a:ext cx="0" cy="0"/>
          <a:chOff x="0" y="0"/>
          <a:chExt cx="0" cy="0"/>
        </a:xfrm>
      </p:grpSpPr>
      <p:sp>
        <p:nvSpPr>
          <p:cNvPr id="1213" name="Google Shape;1213;p46"/>
          <p:cNvSpPr txBox="1"/>
          <p:nvPr/>
        </p:nvSpPr>
        <p:spPr>
          <a:xfrm>
            <a:off x="849425" y="398625"/>
            <a:ext cx="7863900" cy="33144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n" sz="1500">
                <a:solidFill>
                  <a:schemeClr val="dk1"/>
                </a:solidFill>
              </a:rPr>
              <a:t>Supongamos que queremos predecir el comportamiento de un nuevo cliente, María, basada en sus características similares a las de los 7,043 clientes del dataset. María tiene datos como edad, estado civil, meses de contrato y tipo de servicios, pero su comportamiento aún no ha sido observado.</a:t>
            </a:r>
            <a:endParaRPr sz="1500">
              <a:solidFill>
                <a:schemeClr val="dk1"/>
              </a:solidFill>
            </a:endParaRPr>
          </a:p>
          <a:p>
            <a:pPr indent="0" lvl="0" marL="0" rtl="0" algn="just">
              <a:lnSpc>
                <a:spcPct val="115000"/>
              </a:lnSpc>
              <a:spcBef>
                <a:spcPts val="0"/>
              </a:spcBef>
              <a:spcAft>
                <a:spcPts val="0"/>
              </a:spcAft>
              <a:buNone/>
            </a:pPr>
            <a:r>
              <a:rPr lang="en" sz="1500">
                <a:solidFill>
                  <a:schemeClr val="dk1"/>
                </a:solidFill>
              </a:rPr>
              <a:t>El modelo de clasificación, entrenado con datos históricos, utilizará estas características para predecir si María se quedará o se irá con la competencia. Durante el entrenamiento, el modelo aprende a identificar patrones en los datos históricos que indican si un cliente se queda (share = 0) o se va (share = 1). Luego, aplica este conocimiento para predecir el comportamiento de María.</a:t>
            </a:r>
            <a:endParaRPr sz="1500">
              <a:solidFill>
                <a:schemeClr val="dk1"/>
              </a:solidFill>
            </a:endParaRPr>
          </a:p>
          <a:p>
            <a:pPr indent="0" lvl="0" marL="0" rtl="0" algn="just">
              <a:lnSpc>
                <a:spcPct val="115000"/>
              </a:lnSpc>
              <a:spcBef>
                <a:spcPts val="0"/>
              </a:spcBef>
              <a:spcAft>
                <a:spcPts val="0"/>
              </a:spcAft>
              <a:buNone/>
            </a:pPr>
            <a:r>
              <a:rPr lang="en" sz="1500">
                <a:solidFill>
                  <a:schemeClr val="dk1"/>
                </a:solidFill>
              </a:rPr>
              <a:t>En la práctica, el modelo se evaluará utilizando el dataset transformado para verificar su capacidad de predecir correctamente el comportamiento de nuevos clientes, como María.</a:t>
            </a:r>
            <a:endParaRPr sz="1500">
              <a:solidFill>
                <a:schemeClr val="dk1"/>
              </a:solidFill>
            </a:endParaRPr>
          </a:p>
          <a:p>
            <a:pPr indent="0" lvl="0" marL="0" rtl="0" algn="l">
              <a:spcBef>
                <a:spcPts val="0"/>
              </a:spcBef>
              <a:spcAft>
                <a:spcPts val="0"/>
              </a:spcAft>
              <a:buNone/>
            </a:pPr>
            <a:r>
              <a:t/>
            </a:r>
            <a:endParaRPr>
              <a:solidFill>
                <a:schemeClr val="dk1"/>
              </a:solidFill>
              <a:latin typeface="Noto Sans"/>
              <a:ea typeface="Noto Sans"/>
              <a:cs typeface="Noto Sans"/>
              <a:sym typeface="Noto Sans"/>
            </a:endParaRPr>
          </a:p>
        </p:txBody>
      </p:sp>
      <p:pic>
        <p:nvPicPr>
          <p:cNvPr id="1214" name="Google Shape;1214;p46"/>
          <p:cNvPicPr preferRelativeResize="0"/>
          <p:nvPr/>
        </p:nvPicPr>
        <p:blipFill>
          <a:blip r:embed="rId3">
            <a:alphaModFix/>
          </a:blip>
          <a:stretch>
            <a:fillRect/>
          </a:stretch>
        </p:blipFill>
        <p:spPr>
          <a:xfrm>
            <a:off x="5548725" y="3465475"/>
            <a:ext cx="3378152" cy="167802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8" name="Shape 1218"/>
        <p:cNvGrpSpPr/>
        <p:nvPr/>
      </p:nvGrpSpPr>
      <p:grpSpPr>
        <a:xfrm>
          <a:off x="0" y="0"/>
          <a:ext cx="0" cy="0"/>
          <a:chOff x="0" y="0"/>
          <a:chExt cx="0" cy="0"/>
        </a:xfrm>
      </p:grpSpPr>
      <p:cxnSp>
        <p:nvCxnSpPr>
          <p:cNvPr id="1219" name="Google Shape;1219;p47"/>
          <p:cNvCxnSpPr/>
          <p:nvPr/>
        </p:nvCxnSpPr>
        <p:spPr>
          <a:xfrm rot="10800000">
            <a:off x="8814250" y="3796500"/>
            <a:ext cx="0" cy="1369200"/>
          </a:xfrm>
          <a:prstGeom prst="straightConnector1">
            <a:avLst/>
          </a:prstGeom>
          <a:noFill/>
          <a:ln cap="flat" cmpd="sng" w="28575">
            <a:solidFill>
              <a:schemeClr val="lt2"/>
            </a:solidFill>
            <a:prstDash val="solid"/>
            <a:round/>
            <a:headEnd len="med" w="med" type="none"/>
            <a:tailEnd len="med" w="med" type="none"/>
          </a:ln>
        </p:spPr>
      </p:cxnSp>
      <p:sp>
        <p:nvSpPr>
          <p:cNvPr id="1220" name="Google Shape;1220;p47"/>
          <p:cNvSpPr txBox="1"/>
          <p:nvPr/>
        </p:nvSpPr>
        <p:spPr>
          <a:xfrm>
            <a:off x="1568600" y="104225"/>
            <a:ext cx="5800200" cy="687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3300">
                <a:solidFill>
                  <a:schemeClr val="dk1"/>
                </a:solidFill>
                <a:latin typeface="Times New Roman"/>
                <a:ea typeface="Times New Roman"/>
                <a:cs typeface="Times New Roman"/>
                <a:sym typeface="Times New Roman"/>
              </a:rPr>
              <a:t>           Definición formal</a:t>
            </a:r>
            <a:endParaRPr b="1" sz="33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a:solidFill>
                <a:schemeClr val="dk1"/>
              </a:solidFill>
              <a:latin typeface="Noto Sans"/>
              <a:ea typeface="Noto Sans"/>
              <a:cs typeface="Noto Sans"/>
              <a:sym typeface="Noto Sans"/>
            </a:endParaRPr>
          </a:p>
        </p:txBody>
      </p:sp>
      <p:sp>
        <p:nvSpPr>
          <p:cNvPr id="1221" name="Google Shape;1221;p47"/>
          <p:cNvSpPr txBox="1"/>
          <p:nvPr/>
        </p:nvSpPr>
        <p:spPr>
          <a:xfrm>
            <a:off x="458575" y="792125"/>
            <a:ext cx="8442300" cy="36114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n" sz="1500">
                <a:solidFill>
                  <a:schemeClr val="dk1"/>
                </a:solidFill>
              </a:rPr>
              <a:t>Inicialmente, el dataset tenía 18 columnas. Tras aplicar transformaciones como la conversión de variables categóricas a numéricas con `get_dummies()`, el número de columnas aumentó a 39. Este aumento se debe a que `get_dummies()` creó columnas adicionales para cada categoría de las variables categóricas, proporcionando una representación más detallada de los datos.</a:t>
            </a:r>
            <a:endParaRPr sz="1500">
              <a:solidFill>
                <a:schemeClr val="dk1"/>
              </a:solidFill>
            </a:endParaRPr>
          </a:p>
          <a:p>
            <a:pPr indent="0" lvl="0" marL="0" rtl="0" algn="just">
              <a:lnSpc>
                <a:spcPct val="115000"/>
              </a:lnSpc>
              <a:spcBef>
                <a:spcPts val="0"/>
              </a:spcBef>
              <a:spcAft>
                <a:spcPts val="0"/>
              </a:spcAft>
              <a:buNone/>
            </a:pPr>
            <a:r>
              <a:t/>
            </a:r>
            <a:endParaRPr sz="1500">
              <a:solidFill>
                <a:schemeClr val="dk1"/>
              </a:solidFill>
            </a:endParaRPr>
          </a:p>
          <a:p>
            <a:pPr indent="0" lvl="0" marL="0" rtl="0" algn="just">
              <a:lnSpc>
                <a:spcPct val="115000"/>
              </a:lnSpc>
              <a:spcBef>
                <a:spcPts val="0"/>
              </a:spcBef>
              <a:spcAft>
                <a:spcPts val="0"/>
              </a:spcAft>
              <a:buNone/>
            </a:pPr>
            <a:r>
              <a:rPr lang="en" sz="1500">
                <a:solidFill>
                  <a:schemeClr val="dk1"/>
                </a:solidFill>
              </a:rPr>
              <a:t>Para visualizar todas las columnas en Google Colab, puedes hacer clic en el ícono de lápiz para expandir la vista a todas las 39 columnas. Si el ícono no aparece, puedes ajustar la configuración de Pandas con un código específico para mostrar un mayor número de columnas.</a:t>
            </a:r>
            <a:endParaRPr sz="1500">
              <a:solidFill>
                <a:schemeClr val="dk1"/>
              </a:solidFill>
            </a:endParaRPr>
          </a:p>
          <a:p>
            <a:pPr indent="0" lvl="0" marL="0" rtl="0" algn="just">
              <a:lnSpc>
                <a:spcPct val="115000"/>
              </a:lnSpc>
              <a:spcBef>
                <a:spcPts val="0"/>
              </a:spcBef>
              <a:spcAft>
                <a:spcPts val="0"/>
              </a:spcAft>
              <a:buNone/>
            </a:pPr>
            <a:r>
              <a:t/>
            </a:r>
            <a:endParaRPr sz="1500">
              <a:solidFill>
                <a:schemeClr val="dk1"/>
              </a:solidFill>
            </a:endParaRPr>
          </a:p>
          <a:p>
            <a:pPr indent="0" lvl="0" marL="0" rtl="0" algn="just">
              <a:lnSpc>
                <a:spcPct val="115000"/>
              </a:lnSpc>
              <a:spcBef>
                <a:spcPts val="0"/>
              </a:spcBef>
              <a:spcAft>
                <a:spcPts val="0"/>
              </a:spcAft>
              <a:buNone/>
            </a:pPr>
            <a:r>
              <a:rPr lang="en" sz="1500">
                <a:solidFill>
                  <a:schemeClr val="dk1"/>
                </a:solidFill>
              </a:rPr>
              <a:t>El modelo de clasificación se diseñará para predecir el valor de la variable `share` (0 o 1) utilizando las 38 variables predictoras. El modelo analizará las relaciones entre estas variables para desarrollar una función matemática que prediga el valor de `share` según las combinaciones de variables.</a:t>
            </a:r>
            <a:endParaRPr sz="1500">
              <a:solidFill>
                <a:schemeClr val="dk1"/>
              </a:solidFill>
            </a:endParaRPr>
          </a:p>
          <a:p>
            <a:pPr indent="0" lvl="0" marL="0" rtl="0" algn="just">
              <a:lnSpc>
                <a:spcPct val="115000"/>
              </a:lnSpc>
              <a:spcBef>
                <a:spcPts val="0"/>
              </a:spcBef>
              <a:spcAft>
                <a:spcPts val="0"/>
              </a:spcAft>
              <a:buNone/>
            </a:pPr>
            <a:r>
              <a:t/>
            </a:r>
            <a:endParaRPr sz="1500">
              <a:solidFill>
                <a:schemeClr val="dk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5" name="Shape 1225"/>
        <p:cNvGrpSpPr/>
        <p:nvPr/>
      </p:nvGrpSpPr>
      <p:grpSpPr>
        <a:xfrm>
          <a:off x="0" y="0"/>
          <a:ext cx="0" cy="0"/>
          <a:chOff x="0" y="0"/>
          <a:chExt cx="0" cy="0"/>
        </a:xfrm>
      </p:grpSpPr>
      <p:sp>
        <p:nvSpPr>
          <p:cNvPr id="1226" name="Google Shape;1226;p48"/>
          <p:cNvSpPr txBox="1"/>
          <p:nvPr/>
        </p:nvSpPr>
        <p:spPr>
          <a:xfrm>
            <a:off x="349175" y="416900"/>
            <a:ext cx="8270400" cy="37833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n" sz="1600">
                <a:solidFill>
                  <a:schemeClr val="dk1"/>
                </a:solidFill>
              </a:rPr>
              <a:t>El modelo matemáticamente busca una función que combine las variables predictoras para predecir un valor de 0 o 1. Por ejemplo, una función como a+b+ca + b + ca+b+c utiliza coeficientes ajustados para hacer predicciones.</a:t>
            </a:r>
            <a:endParaRPr sz="1600">
              <a:solidFill>
                <a:schemeClr val="dk1"/>
              </a:solidFill>
            </a:endParaRPr>
          </a:p>
          <a:p>
            <a:pPr indent="0" lvl="0" marL="0" rtl="0" algn="just">
              <a:lnSpc>
                <a:spcPct val="115000"/>
              </a:lnSpc>
              <a:spcBef>
                <a:spcPts val="0"/>
              </a:spcBef>
              <a:spcAft>
                <a:spcPts val="0"/>
              </a:spcAft>
              <a:buNone/>
            </a:pPr>
            <a:r>
              <a:rPr lang="en" sz="1600">
                <a:solidFill>
                  <a:schemeClr val="dk1"/>
                </a:solidFill>
              </a:rPr>
              <a:t>El proceso computacional prueba diferentes combinaciones de variables para encontrar la fórmula que mejor prediga si un cliente se va (share = 1) o se queda (share = 0), buscando una precisión ideal del 80-90%.</a:t>
            </a:r>
            <a:endParaRPr sz="1600">
              <a:solidFill>
                <a:schemeClr val="dk1"/>
              </a:solidFill>
            </a:endParaRPr>
          </a:p>
          <a:p>
            <a:pPr indent="0" lvl="0" marL="0" rtl="0" algn="just">
              <a:lnSpc>
                <a:spcPct val="115000"/>
              </a:lnSpc>
              <a:spcBef>
                <a:spcPts val="0"/>
              </a:spcBef>
              <a:spcAft>
                <a:spcPts val="0"/>
              </a:spcAft>
              <a:buNone/>
            </a:pPr>
            <a:r>
              <a:rPr lang="en" sz="1600">
                <a:solidFill>
                  <a:schemeClr val="dk1"/>
                </a:solidFill>
              </a:rPr>
              <a:t>Para predecir el comportamiento de un nuevo cliente, como María, se ingresan sus características en el modelo en el formato y escala del entrenamiento. Se crea un vector de características para María, que se usa en la fórmula del modelo para generar la predicción.</a:t>
            </a:r>
            <a:endParaRPr sz="1600">
              <a:solidFill>
                <a:schemeClr val="dk1"/>
              </a:solidFill>
            </a:endParaRPr>
          </a:p>
        </p:txBody>
      </p:sp>
      <p:pic>
        <p:nvPicPr>
          <p:cNvPr id="1227" name="Google Shape;1227;p48"/>
          <p:cNvPicPr preferRelativeResize="0"/>
          <p:nvPr/>
        </p:nvPicPr>
        <p:blipFill>
          <a:blip r:embed="rId3">
            <a:alphaModFix/>
          </a:blip>
          <a:stretch>
            <a:fillRect/>
          </a:stretch>
        </p:blipFill>
        <p:spPr>
          <a:xfrm>
            <a:off x="2392200" y="3154930"/>
            <a:ext cx="5626177" cy="198857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1" name="Shape 1231"/>
        <p:cNvGrpSpPr/>
        <p:nvPr/>
      </p:nvGrpSpPr>
      <p:grpSpPr>
        <a:xfrm>
          <a:off x="0" y="0"/>
          <a:ext cx="0" cy="0"/>
          <a:chOff x="0" y="0"/>
          <a:chExt cx="0" cy="0"/>
        </a:xfrm>
      </p:grpSpPr>
      <p:sp>
        <p:nvSpPr>
          <p:cNvPr id="1232" name="Google Shape;1232;p49"/>
          <p:cNvSpPr txBox="1"/>
          <p:nvPr/>
        </p:nvSpPr>
        <p:spPr>
          <a:xfrm>
            <a:off x="1662400" y="244950"/>
            <a:ext cx="5690700" cy="625500"/>
          </a:xfrm>
          <a:prstGeom prst="rect">
            <a:avLst/>
          </a:prstGeom>
          <a:noFill/>
          <a:ln>
            <a:noFill/>
          </a:ln>
        </p:spPr>
        <p:txBody>
          <a:bodyPr anchorCtr="0" anchor="t" bIns="91425" lIns="91425" spcFirstLastPara="1" rIns="91425" wrap="square" tIns="91425">
            <a:noAutofit/>
          </a:bodyPr>
          <a:lstStyle/>
          <a:p>
            <a:pPr indent="0" lvl="0" marL="0" rtl="0" algn="ctr">
              <a:lnSpc>
                <a:spcPct val="120000"/>
              </a:lnSpc>
              <a:spcBef>
                <a:spcPts val="0"/>
              </a:spcBef>
              <a:spcAft>
                <a:spcPts val="0"/>
              </a:spcAft>
              <a:buNone/>
            </a:pPr>
            <a:r>
              <a:rPr b="1" lang="en" sz="3300">
                <a:solidFill>
                  <a:schemeClr val="dk1"/>
                </a:solidFill>
                <a:latin typeface="Times New Roman"/>
                <a:ea typeface="Times New Roman"/>
                <a:cs typeface="Times New Roman"/>
                <a:sym typeface="Times New Roman"/>
              </a:rPr>
              <a:t> Balanceo de clases</a:t>
            </a:r>
            <a:endParaRPr b="1" sz="3300">
              <a:solidFill>
                <a:schemeClr val="dk1"/>
              </a:solidFill>
              <a:latin typeface="Times New Roman"/>
              <a:ea typeface="Times New Roman"/>
              <a:cs typeface="Times New Roman"/>
              <a:sym typeface="Times New Roman"/>
            </a:endParaRPr>
          </a:p>
          <a:p>
            <a:pPr indent="0" lvl="0" marL="0" rtl="0" algn="l">
              <a:spcBef>
                <a:spcPts val="400"/>
              </a:spcBef>
              <a:spcAft>
                <a:spcPts val="0"/>
              </a:spcAft>
              <a:buNone/>
            </a:pPr>
            <a:r>
              <a:t/>
            </a:r>
            <a:endParaRPr>
              <a:solidFill>
                <a:schemeClr val="dk1"/>
              </a:solidFill>
              <a:latin typeface="Noto Sans"/>
              <a:ea typeface="Noto Sans"/>
              <a:cs typeface="Noto Sans"/>
              <a:sym typeface="Noto Sans"/>
            </a:endParaRPr>
          </a:p>
        </p:txBody>
      </p:sp>
      <p:sp>
        <p:nvSpPr>
          <p:cNvPr id="1233" name="Google Shape;1233;p49"/>
          <p:cNvSpPr txBox="1"/>
          <p:nvPr/>
        </p:nvSpPr>
        <p:spPr>
          <a:xfrm>
            <a:off x="333525" y="1120425"/>
            <a:ext cx="8113800" cy="3376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1200"/>
              </a:spcBef>
              <a:spcAft>
                <a:spcPts val="0"/>
              </a:spcAft>
              <a:buNone/>
            </a:pPr>
            <a:r>
              <a:rPr lang="en" sz="1600">
                <a:solidFill>
                  <a:schemeClr val="dk1"/>
                </a:solidFill>
              </a:rPr>
              <a:t>Inicialmente, el dataset tenía 18 variables, pero tras aplicar get_dummies(), el número aumentó a 39 debido a la creación de columnas adicionales para cada categoría. Es crucial que los datos de entrada para el modelo mantengan esta estructura de 39 variables para asegurar coherencia y precisión en las predicciones.</a:t>
            </a:r>
            <a:endParaRPr sz="1600">
              <a:solidFill>
                <a:schemeClr val="dk1"/>
              </a:solidFill>
            </a:endParaRPr>
          </a:p>
          <a:p>
            <a:pPr indent="0" lvl="0" marL="0" rtl="0" algn="just">
              <a:lnSpc>
                <a:spcPct val="115000"/>
              </a:lnSpc>
              <a:spcBef>
                <a:spcPts val="1200"/>
              </a:spcBef>
              <a:spcAft>
                <a:spcPts val="0"/>
              </a:spcAft>
              <a:buNone/>
            </a:pPr>
            <a:r>
              <a:rPr lang="en" sz="1600">
                <a:solidFill>
                  <a:schemeClr val="dk1"/>
                </a:solidFill>
              </a:rPr>
              <a:t>Además, la base de datos original presenta un desequilibrio en la variable objetivo (share), con 5,000 registros de share = 0 y solo 2,000 de share = 1. Este desequilibrio puede sesgar el modelo hacia la clase mayoritaria, por lo que es fundamental balancear las clases para construir un modelo de clasificación efectivo.</a:t>
            </a:r>
            <a:endParaRPr sz="1600">
              <a:solidFill>
                <a:schemeClr val="dk1"/>
              </a:solidFill>
            </a:endParaRPr>
          </a:p>
          <a:p>
            <a:pPr indent="0" lvl="0" marL="0" rtl="0" algn="l">
              <a:spcBef>
                <a:spcPts val="1200"/>
              </a:spcBef>
              <a:spcAft>
                <a:spcPts val="0"/>
              </a:spcAft>
              <a:buNone/>
            </a:pPr>
            <a:r>
              <a:t/>
            </a:r>
            <a:endParaRPr>
              <a:solidFill>
                <a:schemeClr val="dk1"/>
              </a:solidFill>
              <a:latin typeface="Noto Sans"/>
              <a:ea typeface="Noto Sans"/>
              <a:cs typeface="Noto Sans"/>
              <a:sym typeface="Noto Sans"/>
            </a:endParaRPr>
          </a:p>
        </p:txBody>
      </p:sp>
      <p:pic>
        <p:nvPicPr>
          <p:cNvPr id="1234" name="Google Shape;1234;p49"/>
          <p:cNvPicPr preferRelativeResize="0"/>
          <p:nvPr/>
        </p:nvPicPr>
        <p:blipFill>
          <a:blip r:embed="rId3">
            <a:alphaModFix/>
          </a:blip>
          <a:stretch>
            <a:fillRect/>
          </a:stretch>
        </p:blipFill>
        <p:spPr>
          <a:xfrm>
            <a:off x="5977300" y="3402950"/>
            <a:ext cx="3166700" cy="174055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8" name="Shape 1238"/>
        <p:cNvGrpSpPr/>
        <p:nvPr/>
      </p:nvGrpSpPr>
      <p:grpSpPr>
        <a:xfrm>
          <a:off x="0" y="0"/>
          <a:ext cx="0" cy="0"/>
          <a:chOff x="0" y="0"/>
          <a:chExt cx="0" cy="0"/>
        </a:xfrm>
      </p:grpSpPr>
      <p:sp>
        <p:nvSpPr>
          <p:cNvPr id="1239" name="Google Shape;1239;p50"/>
          <p:cNvSpPr txBox="1"/>
          <p:nvPr/>
        </p:nvSpPr>
        <p:spPr>
          <a:xfrm>
            <a:off x="757350" y="510700"/>
            <a:ext cx="7629300" cy="37521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 sz="1800">
                <a:solidFill>
                  <a:schemeClr val="dk1"/>
                </a:solidFill>
              </a:rPr>
              <a:t>Para abordar el desequilibrio en los datos, se pueden usar dos métodos principales. El primero es el </a:t>
            </a:r>
            <a:r>
              <a:rPr b="1" lang="en" sz="1800">
                <a:solidFill>
                  <a:schemeClr val="dk1"/>
                </a:solidFill>
              </a:rPr>
              <a:t>recorte de datos</a:t>
            </a:r>
            <a:r>
              <a:rPr lang="en" sz="1800">
                <a:solidFill>
                  <a:schemeClr val="dk1"/>
                </a:solidFill>
              </a:rPr>
              <a:t>, que implica reducir el número de registros de la clase mayoritaria (0) para igualar la clase minoritaria (1), aunque esto reduce el tamaño del dataset. El segundo es la </a:t>
            </a:r>
            <a:r>
              <a:rPr b="1" lang="en" sz="1800">
                <a:solidFill>
                  <a:schemeClr val="dk1"/>
                </a:solidFill>
              </a:rPr>
              <a:t>generación de datos sintéticos</a:t>
            </a:r>
            <a:r>
              <a:rPr lang="en" sz="1800">
                <a:solidFill>
                  <a:schemeClr val="dk1"/>
                </a:solidFill>
              </a:rPr>
              <a:t> mediante técnicas como el Synthetic Minority Over-sampling Technique (SMOTE), que crea nuevos registros para la clase minoritaria (1) basados en las características de los registros existentes</a:t>
            </a:r>
            <a:endParaRPr sz="2100">
              <a:solidFill>
                <a:schemeClr val="dk1"/>
              </a:solidFill>
              <a:latin typeface="Noto Sans"/>
              <a:ea typeface="Noto Sans"/>
              <a:cs typeface="Noto Sans"/>
              <a:sym typeface="Noto Sans"/>
            </a:endParaRPr>
          </a:p>
        </p:txBody>
      </p:sp>
      <p:pic>
        <p:nvPicPr>
          <p:cNvPr id="1240" name="Google Shape;1240;p50"/>
          <p:cNvPicPr preferRelativeResize="0"/>
          <p:nvPr/>
        </p:nvPicPr>
        <p:blipFill>
          <a:blip r:embed="rId3">
            <a:alphaModFix/>
          </a:blip>
          <a:stretch>
            <a:fillRect/>
          </a:stretch>
        </p:blipFill>
        <p:spPr>
          <a:xfrm>
            <a:off x="3244131" y="2647325"/>
            <a:ext cx="4414775" cy="249617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4" name="Shape 1244"/>
        <p:cNvGrpSpPr/>
        <p:nvPr/>
      </p:nvGrpSpPr>
      <p:grpSpPr>
        <a:xfrm>
          <a:off x="0" y="0"/>
          <a:ext cx="0" cy="0"/>
          <a:chOff x="0" y="0"/>
          <a:chExt cx="0" cy="0"/>
        </a:xfrm>
      </p:grpSpPr>
      <p:sp>
        <p:nvSpPr>
          <p:cNvPr id="1245" name="Google Shape;1245;p51"/>
          <p:cNvSpPr txBox="1"/>
          <p:nvPr/>
        </p:nvSpPr>
        <p:spPr>
          <a:xfrm>
            <a:off x="614925" y="573225"/>
            <a:ext cx="7879500" cy="25797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n" sz="1600">
                <a:solidFill>
                  <a:schemeClr val="dk1"/>
                </a:solidFill>
              </a:rPr>
              <a:t>En la </a:t>
            </a:r>
            <a:r>
              <a:rPr b="1" lang="en" sz="1600">
                <a:solidFill>
                  <a:schemeClr val="dk1"/>
                </a:solidFill>
              </a:rPr>
              <a:t>implementación de SMOTE</a:t>
            </a:r>
            <a:r>
              <a:rPr lang="en" sz="1600">
                <a:solidFill>
                  <a:schemeClr val="dk1"/>
                </a:solidFill>
              </a:rPr>
              <a:t>, primero se separan las variables predictoras (X) de la variable objetivo (Y). Luego, se utiliza SMOTE para generar datos sintéticos, equilibrando la cantidad de registros entre ambas clases. Como resultado, las clases quedan balanceadas, mejorando la precisión del modelo al evitar sesgos.</a:t>
            </a:r>
            <a:endParaRPr sz="1600">
              <a:solidFill>
                <a:schemeClr val="dk1"/>
              </a:solidFill>
            </a:endParaRPr>
          </a:p>
          <a:p>
            <a:pPr indent="0" lvl="0" marL="0" rtl="0" algn="just">
              <a:lnSpc>
                <a:spcPct val="115000"/>
              </a:lnSpc>
              <a:spcBef>
                <a:spcPts val="0"/>
              </a:spcBef>
              <a:spcAft>
                <a:spcPts val="0"/>
              </a:spcAft>
              <a:buNone/>
            </a:pPr>
            <a:r>
              <a:rPr lang="en" sz="1600">
                <a:solidFill>
                  <a:schemeClr val="dk1"/>
                </a:solidFill>
              </a:rPr>
              <a:t>Finalmente, se verifica que el balanceo sea efectivo, asegurando que ambas clases tengan la misma cantidad de registros (5,174 para cada una). Con los datos balanceados, se puede proceder al modelado de clasificación, aplicando técnicas para entrenar el modelo con una base de datos equitativa.</a:t>
            </a:r>
            <a:endParaRPr sz="1600">
              <a:solidFill>
                <a:schemeClr val="dk1"/>
              </a:solidFill>
            </a:endParaRPr>
          </a:p>
          <a:p>
            <a:pPr indent="0" lvl="0" marL="0" rtl="0" algn="l">
              <a:spcBef>
                <a:spcPts val="0"/>
              </a:spcBef>
              <a:spcAft>
                <a:spcPts val="0"/>
              </a:spcAft>
              <a:buNone/>
            </a:pPr>
            <a:r>
              <a:t/>
            </a:r>
            <a:endParaRPr sz="1500">
              <a:solidFill>
                <a:schemeClr val="dk1"/>
              </a:solidFill>
              <a:latin typeface="Noto Sans"/>
              <a:ea typeface="Noto Sans"/>
              <a:cs typeface="Noto Sans"/>
              <a:sym typeface="Noto Sans"/>
            </a:endParaRPr>
          </a:p>
        </p:txBody>
      </p:sp>
      <p:pic>
        <p:nvPicPr>
          <p:cNvPr id="1246" name="Google Shape;1246;p51"/>
          <p:cNvPicPr preferRelativeResize="0"/>
          <p:nvPr/>
        </p:nvPicPr>
        <p:blipFill>
          <a:blip r:embed="rId3">
            <a:alphaModFix/>
          </a:blip>
          <a:stretch>
            <a:fillRect/>
          </a:stretch>
        </p:blipFill>
        <p:spPr>
          <a:xfrm>
            <a:off x="896325" y="3008300"/>
            <a:ext cx="2903279" cy="1685775"/>
          </a:xfrm>
          <a:prstGeom prst="rect">
            <a:avLst/>
          </a:prstGeom>
          <a:noFill/>
          <a:ln>
            <a:noFill/>
          </a:ln>
        </p:spPr>
      </p:pic>
      <p:pic>
        <p:nvPicPr>
          <p:cNvPr id="1247" name="Google Shape;1247;p51"/>
          <p:cNvPicPr preferRelativeResize="0"/>
          <p:nvPr/>
        </p:nvPicPr>
        <p:blipFill>
          <a:blip r:embed="rId4">
            <a:alphaModFix/>
          </a:blip>
          <a:stretch>
            <a:fillRect/>
          </a:stretch>
        </p:blipFill>
        <p:spPr>
          <a:xfrm>
            <a:off x="5312129" y="3086450"/>
            <a:ext cx="2746940" cy="16857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1" name="Shape 1251"/>
        <p:cNvGrpSpPr/>
        <p:nvPr/>
      </p:nvGrpSpPr>
      <p:grpSpPr>
        <a:xfrm>
          <a:off x="0" y="0"/>
          <a:ext cx="0" cy="0"/>
          <a:chOff x="0" y="0"/>
          <a:chExt cx="0" cy="0"/>
        </a:xfrm>
      </p:grpSpPr>
      <p:sp>
        <p:nvSpPr>
          <p:cNvPr id="1252" name="Google Shape;1252;p52"/>
          <p:cNvSpPr txBox="1"/>
          <p:nvPr/>
        </p:nvSpPr>
        <p:spPr>
          <a:xfrm>
            <a:off x="2834925" y="354375"/>
            <a:ext cx="3283200" cy="609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3200">
                <a:solidFill>
                  <a:schemeClr val="dk1"/>
                </a:solidFill>
                <a:latin typeface="Times New Roman"/>
                <a:ea typeface="Times New Roman"/>
                <a:cs typeface="Times New Roman"/>
                <a:sym typeface="Times New Roman"/>
              </a:rPr>
              <a:t>    Modelo KNN</a:t>
            </a:r>
            <a:endParaRPr b="1" sz="3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a:solidFill>
                <a:schemeClr val="dk1"/>
              </a:solidFill>
              <a:latin typeface="Noto Sans"/>
              <a:ea typeface="Noto Sans"/>
              <a:cs typeface="Noto Sans"/>
              <a:sym typeface="Noto Sans"/>
            </a:endParaRPr>
          </a:p>
        </p:txBody>
      </p:sp>
      <p:sp>
        <p:nvSpPr>
          <p:cNvPr id="1253" name="Google Shape;1253;p52"/>
          <p:cNvSpPr txBox="1"/>
          <p:nvPr/>
        </p:nvSpPr>
        <p:spPr>
          <a:xfrm>
            <a:off x="474225" y="1089150"/>
            <a:ext cx="8348400" cy="32832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 sz="1800">
                <a:solidFill>
                  <a:schemeClr val="dk1"/>
                </a:solidFill>
              </a:rPr>
              <a:t>Después de preparar y balancear nuestros datos, estamos listos para explorar modelos de clasificación. Uno de los modelos interesantes es el K-Nearest Neighbors (KNN), que clasifica a los nuevos clientes basándose en la proximidad a clientes existentes. KNN clasifica un nuevo cliente (por ejemplo, María) observando los clientes más cercanos en el espacio de características. El modelo examina los vecinos más próximos para determinar la clase a la que debería pertenecer el nuevo cliente. Si los vecinos más cercanos a María son clientes que se quedaron, María también se quedará; si la mayoría de los vecinos se fueron, María también podría irse.</a:t>
            </a:r>
            <a:endParaRPr sz="1800">
              <a:solidFill>
                <a:schemeClr val="dk1"/>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7" name="Shape 1257"/>
        <p:cNvGrpSpPr/>
        <p:nvPr/>
      </p:nvGrpSpPr>
      <p:grpSpPr>
        <a:xfrm>
          <a:off x="0" y="0"/>
          <a:ext cx="0" cy="0"/>
          <a:chOff x="0" y="0"/>
          <a:chExt cx="0" cy="0"/>
        </a:xfrm>
      </p:grpSpPr>
      <p:sp>
        <p:nvSpPr>
          <p:cNvPr id="1258" name="Google Shape;1258;p53"/>
          <p:cNvSpPr txBox="1"/>
          <p:nvPr/>
        </p:nvSpPr>
        <p:spPr>
          <a:xfrm>
            <a:off x="802525" y="557600"/>
            <a:ext cx="7879500" cy="39552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1200"/>
              </a:spcBef>
              <a:spcAft>
                <a:spcPts val="0"/>
              </a:spcAft>
              <a:buNone/>
            </a:pPr>
            <a:r>
              <a:rPr b="1" lang="en" sz="1600">
                <a:solidFill>
                  <a:schemeClr val="dk1"/>
                </a:solidFill>
              </a:rPr>
              <a:t>Pasos del Algoritmo KNN:</a:t>
            </a:r>
            <a:endParaRPr b="1" sz="1600">
              <a:solidFill>
                <a:schemeClr val="dk1"/>
              </a:solidFill>
            </a:endParaRPr>
          </a:p>
          <a:p>
            <a:pPr indent="-330200" lvl="0" marL="457200" rtl="0" algn="just">
              <a:lnSpc>
                <a:spcPct val="115000"/>
              </a:lnSpc>
              <a:spcBef>
                <a:spcPts val="1200"/>
              </a:spcBef>
              <a:spcAft>
                <a:spcPts val="0"/>
              </a:spcAft>
              <a:buClr>
                <a:schemeClr val="dk1"/>
              </a:buClr>
              <a:buSzPts val="1600"/>
              <a:buAutoNum type="arabicPeriod"/>
            </a:pPr>
            <a:r>
              <a:rPr b="1" lang="en" sz="1600">
                <a:solidFill>
                  <a:schemeClr val="dk1"/>
                </a:solidFill>
              </a:rPr>
              <a:t>Recepción de Datos:</a:t>
            </a:r>
            <a:r>
              <a:rPr lang="en" sz="1600">
                <a:solidFill>
                  <a:schemeClr val="dk1"/>
                </a:solidFill>
              </a:rPr>
              <a:t> El modelo recibe las variables predictoras (X) de todos los clientes.</a:t>
            </a:r>
            <a:endParaRPr sz="1600">
              <a:solidFill>
                <a:schemeClr val="dk1"/>
              </a:solidFill>
            </a:endParaRPr>
          </a:p>
          <a:p>
            <a:pPr indent="-330200" lvl="0" marL="457200" rtl="0" algn="just">
              <a:lnSpc>
                <a:spcPct val="115000"/>
              </a:lnSpc>
              <a:spcBef>
                <a:spcPts val="0"/>
              </a:spcBef>
              <a:spcAft>
                <a:spcPts val="0"/>
              </a:spcAft>
              <a:buClr>
                <a:schemeClr val="dk1"/>
              </a:buClr>
              <a:buSzPts val="1600"/>
              <a:buAutoNum type="arabicPeriod"/>
            </a:pPr>
            <a:r>
              <a:rPr b="1" lang="en" sz="1600">
                <a:solidFill>
                  <a:schemeClr val="dk1"/>
                </a:solidFill>
              </a:rPr>
              <a:t>Plotting:</a:t>
            </a:r>
            <a:r>
              <a:rPr lang="en" sz="1600">
                <a:solidFill>
                  <a:schemeClr val="dk1"/>
                </a:solidFill>
              </a:rPr>
              <a:t> Representa a cada cliente en un plano cartesiano según sus variables.</a:t>
            </a:r>
            <a:endParaRPr sz="1600">
              <a:solidFill>
                <a:schemeClr val="dk1"/>
              </a:solidFill>
            </a:endParaRPr>
          </a:p>
          <a:p>
            <a:pPr indent="-330200" lvl="0" marL="457200" rtl="0" algn="just">
              <a:lnSpc>
                <a:spcPct val="115000"/>
              </a:lnSpc>
              <a:spcBef>
                <a:spcPts val="0"/>
              </a:spcBef>
              <a:spcAft>
                <a:spcPts val="0"/>
              </a:spcAft>
              <a:buClr>
                <a:schemeClr val="dk1"/>
              </a:buClr>
              <a:buSzPts val="1600"/>
              <a:buAutoNum type="arabicPeriod"/>
            </a:pPr>
            <a:r>
              <a:rPr b="1" lang="en" sz="1600">
                <a:solidFill>
                  <a:schemeClr val="dk1"/>
                </a:solidFill>
              </a:rPr>
              <a:t>Cálculo de Distancias:</a:t>
            </a:r>
            <a:r>
              <a:rPr lang="en" sz="1600">
                <a:solidFill>
                  <a:schemeClr val="dk1"/>
                </a:solidFill>
              </a:rPr>
              <a:t> Calcula la distancia entre todos los clientes para encontrar los más cercanos.</a:t>
            </a:r>
            <a:endParaRPr sz="1600">
              <a:solidFill>
                <a:schemeClr val="dk1"/>
              </a:solidFill>
            </a:endParaRPr>
          </a:p>
          <a:p>
            <a:pPr indent="-330200" lvl="0" marL="457200" rtl="0" algn="just">
              <a:lnSpc>
                <a:spcPct val="115000"/>
              </a:lnSpc>
              <a:spcBef>
                <a:spcPts val="0"/>
              </a:spcBef>
              <a:spcAft>
                <a:spcPts val="0"/>
              </a:spcAft>
              <a:buClr>
                <a:schemeClr val="dk1"/>
              </a:buClr>
              <a:buSzPts val="1600"/>
              <a:buAutoNum type="arabicPeriod"/>
            </a:pPr>
            <a:r>
              <a:rPr b="1" lang="en" sz="1600">
                <a:solidFill>
                  <a:schemeClr val="dk1"/>
                </a:solidFill>
              </a:rPr>
              <a:t>Clasificación por Vecinos:</a:t>
            </a:r>
            <a:r>
              <a:rPr lang="en" sz="1600">
                <a:solidFill>
                  <a:schemeClr val="dk1"/>
                </a:solidFill>
              </a:rPr>
              <a:t> Clasifica los clientes utilizando un número fijo de vecinos (K) que se utilizan para la clasificación.</a:t>
            </a:r>
            <a:endParaRPr sz="1600">
              <a:solidFill>
                <a:schemeClr val="dk1"/>
              </a:solidFill>
            </a:endParaRPr>
          </a:p>
          <a:p>
            <a:pPr indent="-330200" lvl="0" marL="457200" rtl="0" algn="just">
              <a:lnSpc>
                <a:spcPct val="115000"/>
              </a:lnSpc>
              <a:spcBef>
                <a:spcPts val="0"/>
              </a:spcBef>
              <a:spcAft>
                <a:spcPts val="0"/>
              </a:spcAft>
              <a:buClr>
                <a:schemeClr val="dk1"/>
              </a:buClr>
              <a:buSzPts val="1600"/>
              <a:buAutoNum type="arabicPeriod"/>
            </a:pPr>
            <a:r>
              <a:rPr b="1" lang="en" sz="1600">
                <a:solidFill>
                  <a:schemeClr val="dk1"/>
                </a:solidFill>
              </a:rPr>
              <a:t>Conteo por Clase:</a:t>
            </a:r>
            <a:r>
              <a:rPr lang="en" sz="1600">
                <a:solidFill>
                  <a:schemeClr val="dk1"/>
                </a:solidFill>
              </a:rPr>
              <a:t> Cuenta las clases de los vecinos más cercanos. La clase mayoritaria define la clasificación del nuevo cliente.</a:t>
            </a:r>
            <a:endParaRPr sz="1600">
              <a:solidFill>
                <a:schemeClr val="dk1"/>
              </a:solidFill>
            </a:endParaRPr>
          </a:p>
          <a:p>
            <a:pPr indent="-330200" lvl="0" marL="457200" rtl="0" algn="just">
              <a:lnSpc>
                <a:spcPct val="115000"/>
              </a:lnSpc>
              <a:spcBef>
                <a:spcPts val="0"/>
              </a:spcBef>
              <a:spcAft>
                <a:spcPts val="0"/>
              </a:spcAft>
              <a:buClr>
                <a:schemeClr val="dk1"/>
              </a:buClr>
              <a:buSzPts val="1600"/>
              <a:buAutoNum type="arabicPeriod"/>
            </a:pPr>
            <a:r>
              <a:rPr b="1" lang="en" sz="1600">
                <a:solidFill>
                  <a:schemeClr val="dk1"/>
                </a:solidFill>
              </a:rPr>
              <a:t>Asignación de Clase:</a:t>
            </a:r>
            <a:r>
              <a:rPr lang="en" sz="1600">
                <a:solidFill>
                  <a:schemeClr val="dk1"/>
                </a:solidFill>
              </a:rPr>
              <a:t> Coloca al nuevo cliente en el grupo que tiene más vecinos cercanos.</a:t>
            </a:r>
            <a:endParaRPr sz="1600">
              <a:solidFill>
                <a:schemeClr val="dk1"/>
              </a:solidFill>
            </a:endParaRPr>
          </a:p>
          <a:p>
            <a:pPr indent="0" lvl="0" marL="0" rtl="0" algn="l">
              <a:spcBef>
                <a:spcPts val="1200"/>
              </a:spcBef>
              <a:spcAft>
                <a:spcPts val="0"/>
              </a:spcAft>
              <a:buNone/>
            </a:pPr>
            <a:r>
              <a:t/>
            </a:r>
            <a:endParaRPr>
              <a:solidFill>
                <a:schemeClr val="dk1"/>
              </a:solidFill>
              <a:latin typeface="Noto Sans"/>
              <a:ea typeface="Noto Sans"/>
              <a:cs typeface="Noto Sans"/>
              <a:sym typeface="Noto San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1" name="Shape 1151"/>
        <p:cNvGrpSpPr/>
        <p:nvPr/>
      </p:nvGrpSpPr>
      <p:grpSpPr>
        <a:xfrm>
          <a:off x="0" y="0"/>
          <a:ext cx="0" cy="0"/>
          <a:chOff x="0" y="0"/>
          <a:chExt cx="0" cy="0"/>
        </a:xfrm>
      </p:grpSpPr>
      <p:sp>
        <p:nvSpPr>
          <p:cNvPr id="1152" name="Google Shape;1152;p36"/>
          <p:cNvSpPr txBox="1"/>
          <p:nvPr/>
        </p:nvSpPr>
        <p:spPr>
          <a:xfrm>
            <a:off x="1771825" y="901550"/>
            <a:ext cx="5659500" cy="7662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b="1" lang="en" sz="4000">
                <a:solidFill>
                  <a:schemeClr val="dk1"/>
                </a:solidFill>
                <a:latin typeface="Times New Roman"/>
                <a:ea typeface="Times New Roman"/>
                <a:cs typeface="Times New Roman"/>
                <a:sym typeface="Times New Roman"/>
              </a:rPr>
              <a:t>        ¿Qué es colab ?</a:t>
            </a:r>
            <a:endParaRPr b="1" sz="4000">
              <a:solidFill>
                <a:schemeClr val="dk1"/>
              </a:solidFill>
              <a:latin typeface="Times New Roman"/>
              <a:ea typeface="Times New Roman"/>
              <a:cs typeface="Times New Roman"/>
              <a:sym typeface="Times New Roman"/>
            </a:endParaRPr>
          </a:p>
        </p:txBody>
      </p:sp>
      <p:sp>
        <p:nvSpPr>
          <p:cNvPr id="1153" name="Google Shape;1153;p36"/>
          <p:cNvSpPr txBox="1"/>
          <p:nvPr/>
        </p:nvSpPr>
        <p:spPr>
          <a:xfrm>
            <a:off x="927600" y="2027175"/>
            <a:ext cx="7598100" cy="20325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 sz="1800">
                <a:solidFill>
                  <a:schemeClr val="dk1"/>
                </a:solidFill>
              </a:rPr>
              <a:t>Google Colab es un entorno en la nube que permite ejecutar código Python desde el navegador, ideal para ciencia de datos y aprendizaje automático. Ofrece acceso gratuito a GPU y TPU para acelerar modelos, se integra con Google Drive para fácil almacenamiento y colaboración, y utiliza una interfaz de Jupyter Notebook que combina código, texto y visualizaciones en un solo documento. Es perfecto para prototipar ideas y trabajar en equipo.</a:t>
            </a:r>
            <a:endParaRPr sz="1800">
              <a:solidFill>
                <a:schemeClr val="dk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2" name="Shape 1262"/>
        <p:cNvGrpSpPr/>
        <p:nvPr/>
      </p:nvGrpSpPr>
      <p:grpSpPr>
        <a:xfrm>
          <a:off x="0" y="0"/>
          <a:ext cx="0" cy="0"/>
          <a:chOff x="0" y="0"/>
          <a:chExt cx="0" cy="0"/>
        </a:xfrm>
      </p:grpSpPr>
      <p:sp>
        <p:nvSpPr>
          <p:cNvPr id="1263" name="Google Shape;1263;p54"/>
          <p:cNvSpPr txBox="1"/>
          <p:nvPr/>
        </p:nvSpPr>
        <p:spPr>
          <a:xfrm>
            <a:off x="646200" y="526325"/>
            <a:ext cx="7879500" cy="42210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1200"/>
              </a:spcBef>
              <a:spcAft>
                <a:spcPts val="0"/>
              </a:spcAft>
              <a:buNone/>
            </a:pPr>
            <a:r>
              <a:rPr lang="en" sz="1600">
                <a:solidFill>
                  <a:schemeClr val="dk1"/>
                </a:solidFill>
              </a:rPr>
              <a:t>Imagina que tienes un plano con todos los clientes ya clasificados. Cuando llega un nuevo cliente (María), se coloca en el plano según sus características. La selección de vecinos depende del valor de K:</a:t>
            </a:r>
            <a:endParaRPr sz="1600">
              <a:solidFill>
                <a:schemeClr val="dk1"/>
              </a:solidFill>
            </a:endParaRPr>
          </a:p>
          <a:p>
            <a:pPr indent="-330200" lvl="0" marL="457200" rtl="0" algn="just">
              <a:lnSpc>
                <a:spcPct val="115000"/>
              </a:lnSpc>
              <a:spcBef>
                <a:spcPts val="1200"/>
              </a:spcBef>
              <a:spcAft>
                <a:spcPts val="0"/>
              </a:spcAft>
              <a:buClr>
                <a:schemeClr val="dk1"/>
              </a:buClr>
              <a:buSzPts val="1600"/>
              <a:buChar char="●"/>
            </a:pPr>
            <a:r>
              <a:rPr lang="en" sz="1600">
                <a:solidFill>
                  <a:schemeClr val="dk1"/>
                </a:solidFill>
              </a:rPr>
              <a:t>Si </a:t>
            </a:r>
            <a:r>
              <a:rPr b="1" lang="en" sz="1600">
                <a:solidFill>
                  <a:schemeClr val="dk1"/>
                </a:solidFill>
              </a:rPr>
              <a:t>K=1</a:t>
            </a:r>
            <a:r>
              <a:rPr lang="en" sz="1600">
                <a:solidFill>
                  <a:schemeClr val="dk1"/>
                </a:solidFill>
              </a:rPr>
              <a:t>, el modelo examina el vecino más cercano.</a:t>
            </a:r>
            <a:endParaRPr sz="1600">
              <a:solidFill>
                <a:schemeClr val="dk1"/>
              </a:solidFill>
            </a:endParaRPr>
          </a:p>
          <a:p>
            <a:pPr indent="-330200" lvl="0" marL="457200" rtl="0" algn="just">
              <a:lnSpc>
                <a:spcPct val="115000"/>
              </a:lnSpc>
              <a:spcBef>
                <a:spcPts val="0"/>
              </a:spcBef>
              <a:spcAft>
                <a:spcPts val="0"/>
              </a:spcAft>
              <a:buClr>
                <a:schemeClr val="dk1"/>
              </a:buClr>
              <a:buSzPts val="1600"/>
              <a:buChar char="●"/>
            </a:pPr>
            <a:r>
              <a:rPr lang="en" sz="1600">
                <a:solidFill>
                  <a:schemeClr val="dk1"/>
                </a:solidFill>
              </a:rPr>
              <a:t>Si </a:t>
            </a:r>
            <a:r>
              <a:rPr b="1" lang="en" sz="1600">
                <a:solidFill>
                  <a:schemeClr val="dk1"/>
                </a:solidFill>
              </a:rPr>
              <a:t>K=3</a:t>
            </a:r>
            <a:r>
              <a:rPr lang="en" sz="1600">
                <a:solidFill>
                  <a:schemeClr val="dk1"/>
                </a:solidFill>
              </a:rPr>
              <a:t>, el modelo observa los tres vecinos más cercanos y utiliza la mayoría para decidir.</a:t>
            </a:r>
            <a:endParaRPr sz="1600">
              <a:solidFill>
                <a:schemeClr val="dk1"/>
              </a:solidFill>
            </a:endParaRPr>
          </a:p>
          <a:p>
            <a:pPr indent="-330200" lvl="0" marL="457200" rtl="0" algn="just">
              <a:lnSpc>
                <a:spcPct val="115000"/>
              </a:lnSpc>
              <a:spcBef>
                <a:spcPts val="0"/>
              </a:spcBef>
              <a:spcAft>
                <a:spcPts val="0"/>
              </a:spcAft>
              <a:buClr>
                <a:schemeClr val="dk1"/>
              </a:buClr>
              <a:buSzPts val="1600"/>
              <a:buChar char="●"/>
            </a:pPr>
            <a:r>
              <a:rPr lang="en" sz="1600">
                <a:solidFill>
                  <a:schemeClr val="dk1"/>
                </a:solidFill>
              </a:rPr>
              <a:t>Si </a:t>
            </a:r>
            <a:r>
              <a:rPr b="1" lang="en" sz="1600">
                <a:solidFill>
                  <a:schemeClr val="dk1"/>
                </a:solidFill>
              </a:rPr>
              <a:t>K=6</a:t>
            </a:r>
            <a:r>
              <a:rPr lang="en" sz="1600">
                <a:solidFill>
                  <a:schemeClr val="dk1"/>
                </a:solidFill>
              </a:rPr>
              <a:t>, observa seis vecinos para hacer la clasificación.</a:t>
            </a:r>
            <a:endParaRPr sz="1600">
              <a:solidFill>
                <a:schemeClr val="dk1"/>
              </a:solidFill>
            </a:endParaRPr>
          </a:p>
          <a:p>
            <a:pPr indent="0" lvl="0" marL="0" rtl="0" algn="just">
              <a:spcBef>
                <a:spcPts val="1200"/>
              </a:spcBef>
              <a:spcAft>
                <a:spcPts val="0"/>
              </a:spcAft>
              <a:buNone/>
            </a:pPr>
            <a:r>
              <a:rPr lang="en" sz="1600">
                <a:solidFill>
                  <a:schemeClr val="dk1"/>
                </a:solidFill>
                <a:latin typeface="Noto Sans"/>
                <a:ea typeface="Noto Sans"/>
                <a:cs typeface="Noto Sans"/>
                <a:sym typeface="Noto Sans"/>
              </a:rPr>
              <a:t>Un valor bajo de K (por ejemplo, K=1) puede llevar a overfitting, donde el modelo se ajusta demasiado a los datos de entrenamiento y no generaliza bien a nuevos datos. Por otro lado, un valor alto de K (por ejemplo, K=50) puede llevar a underfitting, donde el modelo es demasiado general y no captura bien los patrones de los datos.</a:t>
            </a:r>
            <a:endParaRPr sz="1600">
              <a:solidFill>
                <a:schemeClr val="dk1"/>
              </a:solidFill>
              <a:latin typeface="Noto Sans"/>
              <a:ea typeface="Noto Sans"/>
              <a:cs typeface="Noto Sans"/>
              <a:sym typeface="Noto Sans"/>
            </a:endParaRPr>
          </a:p>
          <a:p>
            <a:pPr indent="0" lvl="0" marL="457200" rtl="0" algn="l">
              <a:lnSpc>
                <a:spcPct val="115000"/>
              </a:lnSpc>
              <a:spcBef>
                <a:spcPts val="1200"/>
              </a:spcBef>
              <a:spcAft>
                <a:spcPts val="0"/>
              </a:spcAft>
              <a:buNone/>
            </a:pPr>
            <a:r>
              <a:t/>
            </a:r>
            <a:endParaRPr sz="1100"/>
          </a:p>
          <a:p>
            <a:pPr indent="0" lvl="0" marL="0" rtl="0" algn="l">
              <a:spcBef>
                <a:spcPts val="1200"/>
              </a:spcBef>
              <a:spcAft>
                <a:spcPts val="0"/>
              </a:spcAft>
              <a:buNone/>
            </a:pPr>
            <a:r>
              <a:t/>
            </a:r>
            <a:endParaRPr>
              <a:solidFill>
                <a:schemeClr val="dk1"/>
              </a:solidFill>
              <a:latin typeface="Noto Sans"/>
              <a:ea typeface="Noto Sans"/>
              <a:cs typeface="Noto Sans"/>
              <a:sym typeface="Noto Sans"/>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7" name="Shape 1267"/>
        <p:cNvGrpSpPr/>
        <p:nvPr/>
      </p:nvGrpSpPr>
      <p:grpSpPr>
        <a:xfrm>
          <a:off x="0" y="0"/>
          <a:ext cx="0" cy="0"/>
          <a:chOff x="0" y="0"/>
          <a:chExt cx="0" cy="0"/>
        </a:xfrm>
      </p:grpSpPr>
      <p:sp>
        <p:nvSpPr>
          <p:cNvPr id="1268" name="Google Shape;1268;p55"/>
          <p:cNvSpPr txBox="1"/>
          <p:nvPr/>
        </p:nvSpPr>
        <p:spPr>
          <a:xfrm>
            <a:off x="208450" y="495075"/>
            <a:ext cx="8254500" cy="38304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 sz="1900">
                <a:solidFill>
                  <a:schemeClr val="dk1"/>
                </a:solidFill>
              </a:rPr>
              <a:t>El modelo KNN debe equilibrar entre overfitting y underfitting para funcionar correctamente. Overfitting ocurre cuando el modelo se ajusta demasiado a los datos de entrenamiento y no se generaliza bien a nuevos datos, mientras que underfitting sucede cuando el modelo es demasiado simple y no captura los patrones de los datos. El objetivo es encontrar un valor de K que permita al modelo predecir con alta precisión sin caer en ninguno de estos extremos, asegurando flexibilidad y capacidad para reconocer patrones en datos nuevos y de entrenamiento.</a:t>
            </a:r>
            <a:endParaRPr sz="1900">
              <a:solidFill>
                <a:schemeClr val="dk1"/>
              </a:solidFill>
            </a:endParaRPr>
          </a:p>
        </p:txBody>
      </p:sp>
      <p:pic>
        <p:nvPicPr>
          <p:cNvPr id="1269" name="Google Shape;1269;p55"/>
          <p:cNvPicPr preferRelativeResize="0"/>
          <p:nvPr/>
        </p:nvPicPr>
        <p:blipFill>
          <a:blip r:embed="rId3">
            <a:alphaModFix/>
          </a:blip>
          <a:stretch>
            <a:fillRect/>
          </a:stretch>
        </p:blipFill>
        <p:spPr>
          <a:xfrm>
            <a:off x="2543088" y="3070345"/>
            <a:ext cx="4057826" cy="2135701"/>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3" name="Shape 1273"/>
        <p:cNvGrpSpPr/>
        <p:nvPr/>
      </p:nvGrpSpPr>
      <p:grpSpPr>
        <a:xfrm>
          <a:off x="0" y="0"/>
          <a:ext cx="0" cy="0"/>
          <a:chOff x="0" y="0"/>
          <a:chExt cx="0" cy="0"/>
        </a:xfrm>
      </p:grpSpPr>
      <p:sp>
        <p:nvSpPr>
          <p:cNvPr id="1274" name="Google Shape;1274;p56"/>
          <p:cNvSpPr txBox="1"/>
          <p:nvPr/>
        </p:nvSpPr>
        <p:spPr>
          <a:xfrm>
            <a:off x="2444075" y="198025"/>
            <a:ext cx="4830600" cy="562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b="1" lang="en" sz="3200">
                <a:solidFill>
                  <a:schemeClr val="dk1"/>
                </a:solidFill>
                <a:latin typeface="Times New Roman"/>
                <a:ea typeface="Times New Roman"/>
                <a:cs typeface="Times New Roman"/>
                <a:sym typeface="Times New Roman"/>
              </a:rPr>
              <a:t>Modelo KNN paso a paso</a:t>
            </a:r>
            <a:endParaRPr b="1" sz="3200">
              <a:solidFill>
                <a:schemeClr val="dk1"/>
              </a:solidFill>
              <a:latin typeface="Times New Roman"/>
              <a:ea typeface="Times New Roman"/>
              <a:cs typeface="Times New Roman"/>
              <a:sym typeface="Times New Roman"/>
            </a:endParaRPr>
          </a:p>
        </p:txBody>
      </p:sp>
      <p:sp>
        <p:nvSpPr>
          <p:cNvPr id="1275" name="Google Shape;1275;p56"/>
          <p:cNvSpPr txBox="1"/>
          <p:nvPr/>
        </p:nvSpPr>
        <p:spPr>
          <a:xfrm>
            <a:off x="489850" y="839000"/>
            <a:ext cx="8035800" cy="26889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n" sz="1800">
                <a:solidFill>
                  <a:schemeClr val="dk1"/>
                </a:solidFill>
              </a:rPr>
              <a:t>Para entender el modelo kNN, primero cargamos las características de María, el cliente a pronosticar, cuyos datos están en `x_María` y la variable objetivo en `y`.</a:t>
            </a:r>
            <a:endParaRPr sz="1800">
              <a:solidFill>
                <a:schemeClr val="dk1"/>
              </a:solidFill>
            </a:endParaRPr>
          </a:p>
          <a:p>
            <a:pPr indent="0" lvl="0" marL="0" rtl="0" algn="just">
              <a:lnSpc>
                <a:spcPct val="115000"/>
              </a:lnSpc>
              <a:spcBef>
                <a:spcPts val="0"/>
              </a:spcBef>
              <a:spcAft>
                <a:spcPts val="0"/>
              </a:spcAft>
              <a:buNone/>
            </a:pPr>
            <a:r>
              <a:rPr lang="en" sz="1800">
                <a:solidFill>
                  <a:schemeClr val="dk1"/>
                </a:solidFill>
              </a:rPr>
              <a:t>Calculamos las distancias entre María y los 13,000 clientes en la base de datos, estandarizando los valores usando `StandardScaler` de `sklearn`, ajustando los datos a una media de 0 y desviación estándar de 1. Aplicamos esta transformación tanto a los datos de los clientes (`X_normalizado`) como a los de María (`x_María_normalizado`).</a:t>
            </a:r>
            <a:endParaRPr sz="1800">
              <a:solidFill>
                <a:schemeClr val="dk1"/>
              </a:solidFill>
            </a:endParaRPr>
          </a:p>
          <a:p>
            <a:pPr indent="0" lvl="0" marL="0" rtl="0" algn="just">
              <a:lnSpc>
                <a:spcPct val="115000"/>
              </a:lnSpc>
              <a:spcBef>
                <a:spcPts val="0"/>
              </a:spcBef>
              <a:spcAft>
                <a:spcPts val="0"/>
              </a:spcAft>
              <a:buNone/>
            </a:pPr>
            <a:r>
              <a:t/>
            </a:r>
            <a:endParaRPr sz="1500">
              <a:solidFill>
                <a:schemeClr val="dk1"/>
              </a:solidFill>
            </a:endParaRPr>
          </a:p>
          <a:p>
            <a:pPr indent="0" lvl="0" marL="0" rtl="0" algn="just">
              <a:lnSpc>
                <a:spcPct val="115000"/>
              </a:lnSpc>
              <a:spcBef>
                <a:spcPts val="0"/>
              </a:spcBef>
              <a:spcAft>
                <a:spcPts val="0"/>
              </a:spcAft>
              <a:buNone/>
            </a:pPr>
            <a:r>
              <a:t/>
            </a:r>
            <a:endParaRPr sz="1600">
              <a:solidFill>
                <a:schemeClr val="dk1"/>
              </a:solidFill>
            </a:endParaRPr>
          </a:p>
        </p:txBody>
      </p:sp>
      <p:pic>
        <p:nvPicPr>
          <p:cNvPr id="1276" name="Google Shape;1276;p56"/>
          <p:cNvPicPr preferRelativeResize="0"/>
          <p:nvPr/>
        </p:nvPicPr>
        <p:blipFill>
          <a:blip r:embed="rId3">
            <a:alphaModFix/>
          </a:blip>
          <a:stretch>
            <a:fillRect/>
          </a:stretch>
        </p:blipFill>
        <p:spPr>
          <a:xfrm>
            <a:off x="4757875" y="3141425"/>
            <a:ext cx="4014749" cy="20020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0" name="Shape 1280"/>
        <p:cNvGrpSpPr/>
        <p:nvPr/>
      </p:nvGrpSpPr>
      <p:grpSpPr>
        <a:xfrm>
          <a:off x="0" y="0"/>
          <a:ext cx="0" cy="0"/>
          <a:chOff x="0" y="0"/>
          <a:chExt cx="0" cy="0"/>
        </a:xfrm>
      </p:grpSpPr>
      <p:sp>
        <p:nvSpPr>
          <p:cNvPr id="1281" name="Google Shape;1281;p57"/>
          <p:cNvSpPr txBox="1"/>
          <p:nvPr/>
        </p:nvSpPr>
        <p:spPr>
          <a:xfrm>
            <a:off x="427325" y="588875"/>
            <a:ext cx="7941900" cy="28140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n" sz="2000">
                <a:solidFill>
                  <a:schemeClr val="dk1"/>
                </a:solidFill>
              </a:rPr>
              <a:t>La distancia euclidiana mide la distancia entre los puntos \(a\) y \(b\). Calculamos esta distancia restando las características correspondientes, elevando al cuadrado, sumando estos valores y tomando la raíz cuadrada del resultado.</a:t>
            </a:r>
            <a:endParaRPr sz="2000">
              <a:solidFill>
                <a:schemeClr val="dk1"/>
              </a:solidFill>
            </a:endParaRPr>
          </a:p>
          <a:p>
            <a:pPr indent="0" lvl="0" marL="0" rtl="0" algn="just">
              <a:lnSpc>
                <a:spcPct val="115000"/>
              </a:lnSpc>
              <a:spcBef>
                <a:spcPts val="0"/>
              </a:spcBef>
              <a:spcAft>
                <a:spcPts val="0"/>
              </a:spcAft>
              <a:buNone/>
            </a:pPr>
            <a:r>
              <a:rPr lang="en" sz="2000">
                <a:solidFill>
                  <a:schemeClr val="dk1"/>
                </a:solidFill>
              </a:rPr>
              <a:t>Finalmente, ordenamos las distancias, determinamos los vecinos más cercanos y usamos el valor de k para hacer la predicción. El modelo kNN se implementa fácilmente con `sklearn`, simplificando todo el proceso.</a:t>
            </a:r>
            <a:endParaRPr sz="1900">
              <a:solidFill>
                <a:schemeClr val="dk1"/>
              </a:solidFill>
              <a:latin typeface="Noto Sans"/>
              <a:ea typeface="Noto Sans"/>
              <a:cs typeface="Noto Sans"/>
              <a:sym typeface="Noto Sans"/>
            </a:endParaRPr>
          </a:p>
        </p:txBody>
      </p:sp>
      <p:pic>
        <p:nvPicPr>
          <p:cNvPr id="1282" name="Google Shape;1282;p57"/>
          <p:cNvPicPr preferRelativeResize="0"/>
          <p:nvPr/>
        </p:nvPicPr>
        <p:blipFill>
          <a:blip r:embed="rId3">
            <a:alphaModFix/>
          </a:blip>
          <a:stretch>
            <a:fillRect/>
          </a:stretch>
        </p:blipFill>
        <p:spPr>
          <a:xfrm>
            <a:off x="4960056" y="3152723"/>
            <a:ext cx="3320171" cy="18001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6" name="Shape 1286"/>
        <p:cNvGrpSpPr/>
        <p:nvPr/>
      </p:nvGrpSpPr>
      <p:grpSpPr>
        <a:xfrm>
          <a:off x="0" y="0"/>
          <a:ext cx="0" cy="0"/>
          <a:chOff x="0" y="0"/>
          <a:chExt cx="0" cy="0"/>
        </a:xfrm>
      </p:grpSpPr>
      <p:sp>
        <p:nvSpPr>
          <p:cNvPr id="1287" name="Google Shape;1287;p58"/>
          <p:cNvSpPr txBox="1"/>
          <p:nvPr/>
        </p:nvSpPr>
        <p:spPr>
          <a:xfrm>
            <a:off x="2459725" y="104200"/>
            <a:ext cx="4956000" cy="766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3300">
                <a:solidFill>
                  <a:schemeClr val="dk1"/>
                </a:solidFill>
                <a:latin typeface="Times New Roman"/>
                <a:ea typeface="Times New Roman"/>
                <a:cs typeface="Times New Roman"/>
                <a:sym typeface="Times New Roman"/>
              </a:rPr>
              <a:t> Modelo KNN con sklearn</a:t>
            </a:r>
            <a:endParaRPr b="1" sz="3300">
              <a:solidFill>
                <a:schemeClr val="dk1"/>
              </a:solidFill>
              <a:latin typeface="Times New Roman"/>
              <a:ea typeface="Times New Roman"/>
              <a:cs typeface="Times New Roman"/>
              <a:sym typeface="Times New Roman"/>
            </a:endParaRPr>
          </a:p>
        </p:txBody>
      </p:sp>
      <p:sp>
        <p:nvSpPr>
          <p:cNvPr id="1288" name="Google Shape;1288;p58"/>
          <p:cNvSpPr txBox="1"/>
          <p:nvPr/>
        </p:nvSpPr>
        <p:spPr>
          <a:xfrm>
            <a:off x="568025" y="870400"/>
            <a:ext cx="8035800" cy="3157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1200"/>
              </a:spcBef>
              <a:spcAft>
                <a:spcPts val="1200"/>
              </a:spcAft>
              <a:buNone/>
            </a:pPr>
            <a:r>
              <a:rPr lang="en" sz="1700">
                <a:solidFill>
                  <a:schemeClr val="dk1"/>
                </a:solidFill>
              </a:rPr>
              <a:t>Para implementarlo, primero tenemos que dividir nuestros datos en las variables XXX, que serán las características de los clientes, y la variable yyy, que son las respuestas. También implementaremos los parámetros test_size, que nos indica la proporción de registros que se tomarán para la prueba, y random_state, que establece una semilla para generar valores aleatorios consistentes. Se importa y configura el modelo KNN para clasificación utilizando la biblioteca neighbors de sklearn. Se divide el conjunto de datos en entrenamiento y prueba utilizando train_test_split. El modelo se inicializa con la métrica de distancia euclidiana y el número predeterminado de vecinos (5). Se entrena el modelo KNN utilizando los datos de entrenamiento.</a:t>
            </a:r>
            <a:endParaRPr sz="1600">
              <a:solidFill>
                <a:schemeClr val="dk1"/>
              </a:solidFill>
              <a:latin typeface="Noto Sans"/>
              <a:ea typeface="Noto Sans"/>
              <a:cs typeface="Noto Sans"/>
              <a:sym typeface="Noto Sans"/>
            </a:endParaRPr>
          </a:p>
        </p:txBody>
      </p:sp>
      <p:pic>
        <p:nvPicPr>
          <p:cNvPr id="1289" name="Google Shape;1289;p58"/>
          <p:cNvPicPr preferRelativeResize="0"/>
          <p:nvPr/>
        </p:nvPicPr>
        <p:blipFill>
          <a:blip r:embed="rId3">
            <a:alphaModFix/>
          </a:blip>
          <a:stretch>
            <a:fillRect/>
          </a:stretch>
        </p:blipFill>
        <p:spPr>
          <a:xfrm>
            <a:off x="5398850" y="3668075"/>
            <a:ext cx="3204975" cy="1475424"/>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3" name="Shape 1293"/>
        <p:cNvGrpSpPr/>
        <p:nvPr/>
      </p:nvGrpSpPr>
      <p:grpSpPr>
        <a:xfrm>
          <a:off x="0" y="0"/>
          <a:ext cx="0" cy="0"/>
          <a:chOff x="0" y="0"/>
          <a:chExt cx="0" cy="0"/>
        </a:xfrm>
      </p:grpSpPr>
      <p:sp>
        <p:nvSpPr>
          <p:cNvPr id="1294" name="Google Shape;1294;p59"/>
          <p:cNvSpPr txBox="1"/>
          <p:nvPr/>
        </p:nvSpPr>
        <p:spPr>
          <a:xfrm>
            <a:off x="677450" y="1010975"/>
            <a:ext cx="7519800" cy="31581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 sz="2200">
                <a:solidFill>
                  <a:schemeClr val="dk1"/>
                </a:solidFill>
              </a:rPr>
              <a:t>Se utiliza el modelo entrenado para predecir las etiquetas de clase para los datos de prueba. Las predicciones se almacenan en una variable prediccion_knn. Este proceso permite evaluar cómo el modelo clasifica nuevos datos según lo aprendido durante el entrenamiento, utilizando la métrica euclidiana y el número de vecinos especificado.</a:t>
            </a:r>
            <a:endParaRPr sz="1700">
              <a:solidFill>
                <a:schemeClr val="dk1"/>
              </a:solidFill>
              <a:latin typeface="Noto Sans"/>
              <a:ea typeface="Noto Sans"/>
              <a:cs typeface="Noto Sans"/>
              <a:sym typeface="Noto Sans"/>
            </a:endParaRPr>
          </a:p>
        </p:txBody>
      </p:sp>
      <p:pic>
        <p:nvPicPr>
          <p:cNvPr id="1295" name="Google Shape;1295;p59"/>
          <p:cNvPicPr preferRelativeResize="0"/>
          <p:nvPr/>
        </p:nvPicPr>
        <p:blipFill>
          <a:blip r:embed="rId3">
            <a:alphaModFix/>
          </a:blip>
          <a:stretch>
            <a:fillRect/>
          </a:stretch>
        </p:blipFill>
        <p:spPr>
          <a:xfrm>
            <a:off x="2667475" y="3262224"/>
            <a:ext cx="3680212" cy="1881274"/>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9" name="Shape 1299"/>
        <p:cNvGrpSpPr/>
        <p:nvPr/>
      </p:nvGrpSpPr>
      <p:grpSpPr>
        <a:xfrm>
          <a:off x="0" y="0"/>
          <a:ext cx="0" cy="0"/>
          <a:chOff x="0" y="0"/>
          <a:chExt cx="0" cy="0"/>
        </a:xfrm>
      </p:grpSpPr>
      <p:sp>
        <p:nvSpPr>
          <p:cNvPr id="1300" name="Google Shape;1300;p60"/>
          <p:cNvSpPr txBox="1"/>
          <p:nvPr>
            <p:ph type="title"/>
          </p:nvPr>
        </p:nvSpPr>
        <p:spPr>
          <a:xfrm>
            <a:off x="2220850" y="382500"/>
            <a:ext cx="4069200" cy="644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3200">
                <a:latin typeface="Times New Roman"/>
                <a:ea typeface="Times New Roman"/>
                <a:cs typeface="Times New Roman"/>
                <a:sym typeface="Times New Roman"/>
              </a:rPr>
              <a:t>   Modelo Naive Bayes</a:t>
            </a:r>
            <a:endParaRPr b="1" sz="3200">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
        <p:nvSpPr>
          <p:cNvPr id="1301" name="Google Shape;1301;p60"/>
          <p:cNvSpPr txBox="1"/>
          <p:nvPr/>
        </p:nvSpPr>
        <p:spPr>
          <a:xfrm>
            <a:off x="489850" y="1214225"/>
            <a:ext cx="7863900" cy="30642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 sz="2100">
                <a:solidFill>
                  <a:schemeClr val="dk1"/>
                </a:solidFill>
              </a:rPr>
              <a:t>El modelo Naive Bayes es un clasificador probabilístico basado en el teorema de Bayes, que utiliza la suposición de independencia condicional entre las características de los datos. Este modelo se emplea para tareas de clasificación, donde el objetivo es asignar una etiqueta a un nuevo dato en función de las probabilidades calculadas a partir de las características observadas.</a:t>
            </a:r>
            <a:endParaRPr sz="2100">
              <a:solidFill>
                <a:schemeClr val="dk1"/>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5" name="Shape 1305"/>
        <p:cNvGrpSpPr/>
        <p:nvPr/>
      </p:nvGrpSpPr>
      <p:grpSpPr>
        <a:xfrm>
          <a:off x="0" y="0"/>
          <a:ext cx="0" cy="0"/>
          <a:chOff x="0" y="0"/>
          <a:chExt cx="0" cy="0"/>
        </a:xfrm>
      </p:grpSpPr>
      <p:sp>
        <p:nvSpPr>
          <p:cNvPr id="1306" name="Google Shape;1306;p61"/>
          <p:cNvSpPr txBox="1"/>
          <p:nvPr/>
        </p:nvSpPr>
        <p:spPr>
          <a:xfrm>
            <a:off x="380425" y="839000"/>
            <a:ext cx="8020200" cy="34707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1200"/>
              </a:spcBef>
              <a:spcAft>
                <a:spcPts val="0"/>
              </a:spcAft>
              <a:buNone/>
            </a:pPr>
            <a:r>
              <a:rPr b="1" lang="en" sz="1700">
                <a:solidFill>
                  <a:schemeClr val="dk1"/>
                </a:solidFill>
              </a:rPr>
              <a:t>Teorema de Bayes:</a:t>
            </a:r>
            <a:r>
              <a:rPr lang="en" sz="1700">
                <a:solidFill>
                  <a:schemeClr val="dk1"/>
                </a:solidFill>
              </a:rPr>
              <a:t> El modelo calcula la probabilidad de que una instancia pertenezca a una clase específica utilizando el teorema de Bayes:</a:t>
            </a:r>
            <a:endParaRPr sz="1700">
              <a:solidFill>
                <a:schemeClr val="dk1"/>
              </a:solidFill>
            </a:endParaRPr>
          </a:p>
          <a:p>
            <a:pPr indent="0" lvl="0" marL="0" rtl="0" algn="just">
              <a:lnSpc>
                <a:spcPct val="115000"/>
              </a:lnSpc>
              <a:spcBef>
                <a:spcPts val="1200"/>
              </a:spcBef>
              <a:spcAft>
                <a:spcPts val="0"/>
              </a:spcAft>
              <a:buNone/>
            </a:pPr>
            <a:r>
              <a:rPr lang="en" sz="1700">
                <a:solidFill>
                  <a:schemeClr val="dk1"/>
                </a:solidFill>
              </a:rPr>
              <a:t>P(C∣X)=P(X∣C)⋅P(C)P(X)P(C \mid X) = \frac{P(X \mid C) \cdot P(C)}{P(X)}P(C∣X)=P(X)P(X∣C)⋅P(C)​</a:t>
            </a:r>
            <a:endParaRPr sz="1700">
              <a:solidFill>
                <a:schemeClr val="dk1"/>
              </a:solidFill>
            </a:endParaRPr>
          </a:p>
          <a:p>
            <a:pPr indent="-336550" lvl="0" marL="457200" rtl="0" algn="just">
              <a:lnSpc>
                <a:spcPct val="115000"/>
              </a:lnSpc>
              <a:spcBef>
                <a:spcPts val="1200"/>
              </a:spcBef>
              <a:spcAft>
                <a:spcPts val="0"/>
              </a:spcAft>
              <a:buClr>
                <a:schemeClr val="dk1"/>
              </a:buClr>
              <a:buSzPts val="1700"/>
              <a:buChar char="●"/>
            </a:pPr>
            <a:r>
              <a:rPr lang="en" sz="1700">
                <a:solidFill>
                  <a:schemeClr val="dk1"/>
                </a:solidFill>
              </a:rPr>
              <a:t>P(C∣X)P(C \mid X)P(C∣X): Probabilidad posterior de la clase CCC dado el conjunto de características XXX.</a:t>
            </a:r>
            <a:endParaRPr sz="1700">
              <a:solidFill>
                <a:schemeClr val="dk1"/>
              </a:solidFill>
            </a:endParaRPr>
          </a:p>
          <a:p>
            <a:pPr indent="-336550" lvl="0" marL="457200" rtl="0" algn="just">
              <a:lnSpc>
                <a:spcPct val="115000"/>
              </a:lnSpc>
              <a:spcBef>
                <a:spcPts val="0"/>
              </a:spcBef>
              <a:spcAft>
                <a:spcPts val="0"/>
              </a:spcAft>
              <a:buClr>
                <a:schemeClr val="dk1"/>
              </a:buClr>
              <a:buSzPts val="1700"/>
              <a:buChar char="●"/>
            </a:pPr>
            <a:r>
              <a:rPr lang="en" sz="1700">
                <a:solidFill>
                  <a:schemeClr val="dk1"/>
                </a:solidFill>
              </a:rPr>
              <a:t>P(X∣C)P(X \mid C)P(X∣C): Probabilidad de observar las características XXX dado que la instancia pertenece a la clase CCC.</a:t>
            </a:r>
            <a:endParaRPr sz="1700">
              <a:solidFill>
                <a:schemeClr val="dk1"/>
              </a:solidFill>
            </a:endParaRPr>
          </a:p>
          <a:p>
            <a:pPr indent="-336550" lvl="0" marL="457200" rtl="0" algn="just">
              <a:lnSpc>
                <a:spcPct val="115000"/>
              </a:lnSpc>
              <a:spcBef>
                <a:spcPts val="0"/>
              </a:spcBef>
              <a:spcAft>
                <a:spcPts val="0"/>
              </a:spcAft>
              <a:buClr>
                <a:schemeClr val="dk1"/>
              </a:buClr>
              <a:buSzPts val="1700"/>
              <a:buChar char="●"/>
            </a:pPr>
            <a:r>
              <a:rPr lang="en" sz="1700">
                <a:solidFill>
                  <a:schemeClr val="dk1"/>
                </a:solidFill>
              </a:rPr>
              <a:t>P(C)P(C)P(C): Probabilidad a priori de la clase CCC.</a:t>
            </a:r>
            <a:endParaRPr sz="1700">
              <a:solidFill>
                <a:schemeClr val="dk1"/>
              </a:solidFill>
            </a:endParaRPr>
          </a:p>
          <a:p>
            <a:pPr indent="-336550" lvl="0" marL="457200" rtl="0" algn="just">
              <a:lnSpc>
                <a:spcPct val="115000"/>
              </a:lnSpc>
              <a:spcBef>
                <a:spcPts val="0"/>
              </a:spcBef>
              <a:spcAft>
                <a:spcPts val="0"/>
              </a:spcAft>
              <a:buClr>
                <a:schemeClr val="dk1"/>
              </a:buClr>
              <a:buSzPts val="1700"/>
              <a:buChar char="●"/>
            </a:pPr>
            <a:r>
              <a:rPr lang="en" sz="1700">
                <a:solidFill>
                  <a:schemeClr val="dk1"/>
                </a:solidFill>
              </a:rPr>
              <a:t>P(X)P(X)P(X): Probabilidad de observar el conjunto de características XXX.</a:t>
            </a:r>
            <a:endParaRPr sz="1700">
              <a:solidFill>
                <a:schemeClr val="dk1"/>
              </a:solidFill>
            </a:endParaRPr>
          </a:p>
          <a:p>
            <a:pPr indent="0" lvl="0" marL="0" rtl="0" algn="l">
              <a:spcBef>
                <a:spcPts val="1200"/>
              </a:spcBef>
              <a:spcAft>
                <a:spcPts val="0"/>
              </a:spcAft>
              <a:buNone/>
            </a:pPr>
            <a:r>
              <a:t/>
            </a:r>
            <a:endParaRPr>
              <a:solidFill>
                <a:schemeClr val="dk1"/>
              </a:solidFill>
              <a:latin typeface="Noto Sans"/>
              <a:ea typeface="Noto Sans"/>
              <a:cs typeface="Noto Sans"/>
              <a:sym typeface="Noto Sans"/>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0" name="Shape 1310"/>
        <p:cNvGrpSpPr/>
        <p:nvPr/>
      </p:nvGrpSpPr>
      <p:grpSpPr>
        <a:xfrm>
          <a:off x="0" y="0"/>
          <a:ext cx="0" cy="0"/>
          <a:chOff x="0" y="0"/>
          <a:chExt cx="0" cy="0"/>
        </a:xfrm>
      </p:grpSpPr>
      <p:sp>
        <p:nvSpPr>
          <p:cNvPr id="1311" name="Google Shape;1311;p62"/>
          <p:cNvSpPr txBox="1"/>
          <p:nvPr/>
        </p:nvSpPr>
        <p:spPr>
          <a:xfrm>
            <a:off x="552400" y="588850"/>
            <a:ext cx="7895100" cy="39711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1200"/>
              </a:spcBef>
              <a:spcAft>
                <a:spcPts val="0"/>
              </a:spcAft>
              <a:buNone/>
            </a:pPr>
            <a:r>
              <a:rPr b="1" lang="en" sz="1500">
                <a:solidFill>
                  <a:schemeClr val="dk1"/>
                </a:solidFill>
              </a:rPr>
              <a:t>Independencia Condicional:</a:t>
            </a:r>
            <a:r>
              <a:rPr lang="en" sz="1500">
                <a:solidFill>
                  <a:schemeClr val="dk1"/>
                </a:solidFill>
              </a:rPr>
              <a:t> La "naive" (ingenua) del modelo es la suposición de que las características son independientes entre sí dado el valor de la clase. Esto simplifica el cálculo de P(X∣C)P(X \mid C)P(X∣C) al descomponerlo en un producto de probabilidades individuales.</a:t>
            </a:r>
            <a:endParaRPr sz="1500">
              <a:solidFill>
                <a:schemeClr val="dk1"/>
              </a:solidFill>
            </a:endParaRPr>
          </a:p>
          <a:p>
            <a:pPr indent="0" lvl="0" marL="0" rtl="0" algn="just">
              <a:lnSpc>
                <a:spcPct val="115000"/>
              </a:lnSpc>
              <a:spcBef>
                <a:spcPts val="1200"/>
              </a:spcBef>
              <a:spcAft>
                <a:spcPts val="0"/>
              </a:spcAft>
              <a:buNone/>
            </a:pPr>
            <a:r>
              <a:rPr lang="en" sz="1500">
                <a:solidFill>
                  <a:schemeClr val="dk1"/>
                </a:solidFill>
              </a:rPr>
              <a:t>El modelo Naive Bayes, inventado en el siglo XVIII por Thomas Bayes, calcula la probabilidad de pertenencia a una clase multiplicando las probabilidades de variables independientes. Es fácil de construir y resulta útil para grandes conjuntos de datos.</a:t>
            </a:r>
            <a:endParaRPr sz="1500">
              <a:solidFill>
                <a:schemeClr val="dk1"/>
              </a:solidFill>
            </a:endParaRPr>
          </a:p>
          <a:p>
            <a:pPr indent="0" lvl="0" marL="0" rtl="0" algn="just">
              <a:lnSpc>
                <a:spcPct val="115000"/>
              </a:lnSpc>
              <a:spcBef>
                <a:spcPts val="1200"/>
              </a:spcBef>
              <a:spcAft>
                <a:spcPts val="0"/>
              </a:spcAft>
              <a:buNone/>
            </a:pPr>
            <a:r>
              <a:rPr b="1" lang="en" sz="1500">
                <a:solidFill>
                  <a:schemeClr val="dk1"/>
                </a:solidFill>
              </a:rPr>
              <a:t>Variantes de Naive Bayes:</a:t>
            </a:r>
            <a:endParaRPr b="1" sz="1500">
              <a:solidFill>
                <a:schemeClr val="dk1"/>
              </a:solidFill>
            </a:endParaRPr>
          </a:p>
          <a:p>
            <a:pPr indent="0" lvl="0" marL="0" rtl="0" algn="just">
              <a:lnSpc>
                <a:spcPct val="115000"/>
              </a:lnSpc>
              <a:spcBef>
                <a:spcPts val="1200"/>
              </a:spcBef>
              <a:spcAft>
                <a:spcPts val="0"/>
              </a:spcAft>
              <a:buNone/>
            </a:pPr>
            <a:r>
              <a:rPr lang="en" sz="1500">
                <a:solidFill>
                  <a:schemeClr val="dk1"/>
                </a:solidFill>
              </a:rPr>
              <a:t>Naive Bayes tiene algunas variantes, dependiendo del tipo de dato:</a:t>
            </a:r>
            <a:endParaRPr sz="1500">
              <a:solidFill>
                <a:schemeClr val="dk1"/>
              </a:solidFill>
            </a:endParaRPr>
          </a:p>
          <a:p>
            <a:pPr indent="-323850" lvl="0" marL="457200" rtl="0" algn="just">
              <a:lnSpc>
                <a:spcPct val="115000"/>
              </a:lnSpc>
              <a:spcBef>
                <a:spcPts val="1200"/>
              </a:spcBef>
              <a:spcAft>
                <a:spcPts val="0"/>
              </a:spcAft>
              <a:buClr>
                <a:schemeClr val="dk1"/>
              </a:buClr>
              <a:buSzPts val="1500"/>
              <a:buChar char="●"/>
            </a:pPr>
            <a:r>
              <a:rPr b="1" lang="en" sz="1500">
                <a:solidFill>
                  <a:schemeClr val="dk1"/>
                </a:solidFill>
              </a:rPr>
              <a:t>Gaussiano:</a:t>
            </a:r>
            <a:r>
              <a:rPr lang="en" sz="1500">
                <a:solidFill>
                  <a:schemeClr val="dk1"/>
                </a:solidFill>
              </a:rPr>
              <a:t> Se utiliza para datos continuos.</a:t>
            </a:r>
            <a:endParaRPr sz="1500">
              <a:solidFill>
                <a:schemeClr val="dk1"/>
              </a:solidFill>
            </a:endParaRPr>
          </a:p>
          <a:p>
            <a:pPr indent="-323850" lvl="0" marL="457200" rtl="0" algn="just">
              <a:lnSpc>
                <a:spcPct val="115000"/>
              </a:lnSpc>
              <a:spcBef>
                <a:spcPts val="0"/>
              </a:spcBef>
              <a:spcAft>
                <a:spcPts val="0"/>
              </a:spcAft>
              <a:buClr>
                <a:schemeClr val="dk1"/>
              </a:buClr>
              <a:buSzPts val="1500"/>
              <a:buChar char="●"/>
            </a:pPr>
            <a:r>
              <a:rPr b="1" lang="en" sz="1500">
                <a:solidFill>
                  <a:schemeClr val="dk1"/>
                </a:solidFill>
              </a:rPr>
              <a:t>Multinomial:</a:t>
            </a:r>
            <a:r>
              <a:rPr lang="en" sz="1500">
                <a:solidFill>
                  <a:schemeClr val="dk1"/>
                </a:solidFill>
              </a:rPr>
              <a:t> Se aplica a datos que son frecuencias o conteos.</a:t>
            </a:r>
            <a:endParaRPr sz="1500">
              <a:solidFill>
                <a:schemeClr val="dk1"/>
              </a:solidFill>
            </a:endParaRPr>
          </a:p>
          <a:p>
            <a:pPr indent="-323850" lvl="0" marL="457200" rtl="0" algn="just">
              <a:lnSpc>
                <a:spcPct val="115000"/>
              </a:lnSpc>
              <a:spcBef>
                <a:spcPts val="0"/>
              </a:spcBef>
              <a:spcAft>
                <a:spcPts val="0"/>
              </a:spcAft>
              <a:buClr>
                <a:schemeClr val="dk1"/>
              </a:buClr>
              <a:buSzPts val="1500"/>
              <a:buChar char="●"/>
            </a:pPr>
            <a:r>
              <a:rPr b="1" lang="en" sz="1500">
                <a:solidFill>
                  <a:schemeClr val="dk1"/>
                </a:solidFill>
              </a:rPr>
              <a:t>Bernoulli:</a:t>
            </a:r>
            <a:r>
              <a:rPr lang="en" sz="1500">
                <a:solidFill>
                  <a:schemeClr val="dk1"/>
                </a:solidFill>
              </a:rPr>
              <a:t> Se emplea para datos discretos o categóricos.</a:t>
            </a:r>
            <a:endParaRPr sz="1500">
              <a:solidFill>
                <a:schemeClr val="dk1"/>
              </a:solidFill>
            </a:endParaRPr>
          </a:p>
          <a:p>
            <a:pPr indent="0" lvl="0" marL="0" rtl="0" algn="l">
              <a:spcBef>
                <a:spcPts val="1200"/>
              </a:spcBef>
              <a:spcAft>
                <a:spcPts val="0"/>
              </a:spcAft>
              <a:buNone/>
            </a:pPr>
            <a:r>
              <a:t/>
            </a:r>
            <a:endParaRPr>
              <a:solidFill>
                <a:schemeClr val="dk1"/>
              </a:solidFill>
              <a:latin typeface="Noto Sans"/>
              <a:ea typeface="Noto Sans"/>
              <a:cs typeface="Noto Sans"/>
              <a:sym typeface="Noto Sans"/>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5" name="Shape 1315"/>
        <p:cNvGrpSpPr/>
        <p:nvPr/>
      </p:nvGrpSpPr>
      <p:grpSpPr>
        <a:xfrm>
          <a:off x="0" y="0"/>
          <a:ext cx="0" cy="0"/>
          <a:chOff x="0" y="0"/>
          <a:chExt cx="0" cy="0"/>
        </a:xfrm>
      </p:grpSpPr>
      <p:sp>
        <p:nvSpPr>
          <p:cNvPr id="1316" name="Google Shape;1316;p63"/>
          <p:cNvSpPr txBox="1"/>
          <p:nvPr/>
        </p:nvSpPr>
        <p:spPr>
          <a:xfrm>
            <a:off x="192825" y="370000"/>
            <a:ext cx="8332800" cy="27672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1200"/>
              </a:spcBef>
              <a:spcAft>
                <a:spcPts val="0"/>
              </a:spcAft>
              <a:buNone/>
            </a:pPr>
            <a:r>
              <a:rPr b="1" lang="en" sz="1600">
                <a:solidFill>
                  <a:schemeClr val="dk1"/>
                </a:solidFill>
              </a:rPr>
              <a:t>Entrenamiento y Clasificación:</a:t>
            </a:r>
            <a:endParaRPr b="1" sz="1600">
              <a:solidFill>
                <a:schemeClr val="dk1"/>
              </a:solidFill>
            </a:endParaRPr>
          </a:p>
          <a:p>
            <a:pPr indent="-330200" lvl="0" marL="457200" rtl="0" algn="just">
              <a:lnSpc>
                <a:spcPct val="115000"/>
              </a:lnSpc>
              <a:spcBef>
                <a:spcPts val="1200"/>
              </a:spcBef>
              <a:spcAft>
                <a:spcPts val="0"/>
              </a:spcAft>
              <a:buClr>
                <a:schemeClr val="dk1"/>
              </a:buClr>
              <a:buSzPts val="1600"/>
              <a:buChar char="●"/>
            </a:pPr>
            <a:r>
              <a:rPr b="1" lang="en" sz="1600">
                <a:solidFill>
                  <a:schemeClr val="dk1"/>
                </a:solidFill>
              </a:rPr>
              <a:t>Entrenamiento:</a:t>
            </a:r>
            <a:r>
              <a:rPr lang="en" sz="1600">
                <a:solidFill>
                  <a:schemeClr val="dk1"/>
                </a:solidFill>
              </a:rPr>
              <a:t> El modelo estima las probabilidades P(C)P(C)P(C) y P(xi∣C)P(x_i \mid C)P(xi​∣C) usando el conjunto de datos de entrenamiento.</a:t>
            </a:r>
            <a:endParaRPr sz="1600">
              <a:solidFill>
                <a:schemeClr val="dk1"/>
              </a:solidFill>
            </a:endParaRPr>
          </a:p>
          <a:p>
            <a:pPr indent="-330200" lvl="0" marL="457200" rtl="0" algn="just">
              <a:lnSpc>
                <a:spcPct val="115000"/>
              </a:lnSpc>
              <a:spcBef>
                <a:spcPts val="0"/>
              </a:spcBef>
              <a:spcAft>
                <a:spcPts val="0"/>
              </a:spcAft>
              <a:buClr>
                <a:schemeClr val="dk1"/>
              </a:buClr>
              <a:buSzPts val="1600"/>
              <a:buChar char="●"/>
            </a:pPr>
            <a:r>
              <a:rPr b="1" lang="en" sz="1600">
                <a:solidFill>
                  <a:schemeClr val="dk1"/>
                </a:solidFill>
              </a:rPr>
              <a:t>Clasificación:</a:t>
            </a:r>
            <a:r>
              <a:rPr lang="en" sz="1600">
                <a:solidFill>
                  <a:schemeClr val="dk1"/>
                </a:solidFill>
              </a:rPr>
              <a:t> Para un nuevo dato, el modelo calcula la probabilidad de cada clase basada en las características del dato y elige la clase con la probabilidad más alta.</a:t>
            </a:r>
            <a:endParaRPr sz="1600">
              <a:solidFill>
                <a:schemeClr val="dk1"/>
              </a:solidFill>
            </a:endParaRPr>
          </a:p>
          <a:p>
            <a:pPr indent="0" lvl="0" marL="0" rtl="0" algn="just">
              <a:lnSpc>
                <a:spcPct val="115000"/>
              </a:lnSpc>
              <a:spcBef>
                <a:spcPts val="1200"/>
              </a:spcBef>
              <a:spcAft>
                <a:spcPts val="0"/>
              </a:spcAft>
              <a:buNone/>
            </a:pPr>
            <a:r>
              <a:rPr lang="en" sz="1600">
                <a:solidFill>
                  <a:schemeClr val="dk1"/>
                </a:solidFill>
              </a:rPr>
              <a:t>Por otro lado, el primer modelo explicado, </a:t>
            </a:r>
            <a:r>
              <a:rPr b="1" lang="en" sz="1600">
                <a:solidFill>
                  <a:schemeClr val="dk1"/>
                </a:solidFill>
              </a:rPr>
              <a:t>K-Nearest Neighbors (KNN)</a:t>
            </a:r>
            <a:r>
              <a:rPr lang="en" sz="1600">
                <a:solidFill>
                  <a:schemeClr val="dk1"/>
                </a:solidFill>
              </a:rPr>
              <a:t>, clasifica a un nuevo cliente en función de la proximidad a otros clientes similares, mientras que el modelo Naive Bayes utiliza el teorema de Bayes para la clasificación, asumiendo independencia entre las variables.</a:t>
            </a:r>
            <a:endParaRPr sz="1600">
              <a:solidFill>
                <a:schemeClr val="dk1"/>
              </a:solidFill>
            </a:endParaRPr>
          </a:p>
          <a:p>
            <a:pPr indent="0" lvl="0" marL="0" rtl="0" algn="l">
              <a:spcBef>
                <a:spcPts val="1200"/>
              </a:spcBef>
              <a:spcAft>
                <a:spcPts val="0"/>
              </a:spcAft>
              <a:buNone/>
            </a:pPr>
            <a:r>
              <a:t/>
            </a:r>
            <a:endParaRPr>
              <a:solidFill>
                <a:schemeClr val="dk1"/>
              </a:solidFill>
              <a:latin typeface="Noto Sans"/>
              <a:ea typeface="Noto Sans"/>
              <a:cs typeface="Noto Sans"/>
              <a:sym typeface="Noto Sans"/>
            </a:endParaRPr>
          </a:p>
        </p:txBody>
      </p:sp>
      <p:pic>
        <p:nvPicPr>
          <p:cNvPr id="1317" name="Google Shape;1317;p63"/>
          <p:cNvPicPr preferRelativeResize="0"/>
          <p:nvPr/>
        </p:nvPicPr>
        <p:blipFill>
          <a:blip r:embed="rId3">
            <a:alphaModFix/>
          </a:blip>
          <a:stretch>
            <a:fillRect/>
          </a:stretch>
        </p:blipFill>
        <p:spPr>
          <a:xfrm>
            <a:off x="3623100" y="3137200"/>
            <a:ext cx="3939225" cy="192292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7" name="Shape 1157"/>
        <p:cNvGrpSpPr/>
        <p:nvPr/>
      </p:nvGrpSpPr>
      <p:grpSpPr>
        <a:xfrm>
          <a:off x="0" y="0"/>
          <a:ext cx="0" cy="0"/>
          <a:chOff x="0" y="0"/>
          <a:chExt cx="0" cy="0"/>
        </a:xfrm>
      </p:grpSpPr>
      <p:sp>
        <p:nvSpPr>
          <p:cNvPr id="1158" name="Google Shape;1158;p37"/>
          <p:cNvSpPr txBox="1"/>
          <p:nvPr/>
        </p:nvSpPr>
        <p:spPr>
          <a:xfrm>
            <a:off x="1302800" y="213650"/>
            <a:ext cx="6378600" cy="531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3300">
                <a:solidFill>
                  <a:schemeClr val="dk1"/>
                </a:solidFill>
                <a:latin typeface="Times New Roman"/>
                <a:ea typeface="Times New Roman"/>
                <a:cs typeface="Times New Roman"/>
                <a:sym typeface="Times New Roman"/>
              </a:rPr>
              <a:t>   Machine Learning: Clasificación</a:t>
            </a:r>
            <a:endParaRPr>
              <a:solidFill>
                <a:schemeClr val="dk1"/>
              </a:solidFill>
              <a:latin typeface="Noto Sans"/>
              <a:ea typeface="Noto Sans"/>
              <a:cs typeface="Noto Sans"/>
              <a:sym typeface="Noto Sans"/>
            </a:endParaRPr>
          </a:p>
        </p:txBody>
      </p:sp>
      <p:sp>
        <p:nvSpPr>
          <p:cNvPr id="1159" name="Google Shape;1159;p37"/>
          <p:cNvSpPr txBox="1"/>
          <p:nvPr/>
        </p:nvSpPr>
        <p:spPr>
          <a:xfrm>
            <a:off x="569700" y="1011000"/>
            <a:ext cx="8004600" cy="36426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t/>
            </a:r>
            <a:endParaRPr sz="1300">
              <a:solidFill>
                <a:schemeClr val="dk1"/>
              </a:solidFill>
            </a:endParaRPr>
          </a:p>
          <a:p>
            <a:pPr indent="0" lvl="0" marL="0" rtl="0" algn="just">
              <a:lnSpc>
                <a:spcPct val="115000"/>
              </a:lnSpc>
              <a:spcBef>
                <a:spcPts val="0"/>
              </a:spcBef>
              <a:spcAft>
                <a:spcPts val="0"/>
              </a:spcAft>
              <a:buNone/>
            </a:pPr>
            <a:r>
              <a:t/>
            </a:r>
            <a:endParaRPr sz="1300">
              <a:solidFill>
                <a:schemeClr val="dk1"/>
              </a:solidFill>
            </a:endParaRPr>
          </a:p>
          <a:p>
            <a:pPr indent="0" lvl="0" marL="0" rtl="0" algn="just">
              <a:lnSpc>
                <a:spcPct val="115000"/>
              </a:lnSpc>
              <a:spcBef>
                <a:spcPts val="0"/>
              </a:spcBef>
              <a:spcAft>
                <a:spcPts val="0"/>
              </a:spcAft>
              <a:buNone/>
            </a:pPr>
            <a:r>
              <a:rPr lang="en" sz="1700">
                <a:solidFill>
                  <a:schemeClr val="dk1"/>
                </a:solidFill>
              </a:rPr>
              <a:t>Un modelo de clasificación es un tipo de modelo de </a:t>
            </a:r>
            <a:r>
              <a:rPr i="1" lang="en" sz="1700">
                <a:solidFill>
                  <a:schemeClr val="dk1"/>
                </a:solidFill>
              </a:rPr>
              <a:t>Machine Learning</a:t>
            </a:r>
            <a:r>
              <a:rPr lang="en" sz="1700">
                <a:solidFill>
                  <a:schemeClr val="dk1"/>
                </a:solidFill>
              </a:rPr>
              <a:t> que se basa en el aprendizaje supervisado, lo que implica que tanto las variables como las respuestas están presentes en el conjunto de datos desde el inicio. El objetivo de la clasificación es identificar patrones en las variables para predecir a qué clase o categoría pertenecen. Por ejemplo, en la clasificación de animales, si un animal mueve la cola, tiene cuatro patas y ladra, probablemente es un perro. Si el animal mueve la cola, tiene cuatro patas y trepa paredes, podría ser un gato o una salamandra. </a:t>
            </a:r>
            <a:endParaRPr sz="2000">
              <a:solidFill>
                <a:schemeClr val="dk1"/>
              </a:solidFill>
              <a:latin typeface="Noto Sans"/>
              <a:ea typeface="Noto Sans"/>
              <a:cs typeface="Noto Sans"/>
              <a:sym typeface="Noto San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3" name="Shape 1163"/>
        <p:cNvGrpSpPr/>
        <p:nvPr/>
      </p:nvGrpSpPr>
      <p:grpSpPr>
        <a:xfrm>
          <a:off x="0" y="0"/>
          <a:ext cx="0" cy="0"/>
          <a:chOff x="0" y="0"/>
          <a:chExt cx="0" cy="0"/>
        </a:xfrm>
      </p:grpSpPr>
      <p:sp>
        <p:nvSpPr>
          <p:cNvPr id="1164" name="Google Shape;1164;p38"/>
          <p:cNvSpPr txBox="1"/>
          <p:nvPr/>
        </p:nvSpPr>
        <p:spPr>
          <a:xfrm>
            <a:off x="583650" y="823375"/>
            <a:ext cx="8254500" cy="3298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n" sz="1600">
                <a:solidFill>
                  <a:schemeClr val="dk1"/>
                </a:solidFill>
              </a:rPr>
              <a:t>La clasificación se aplica en diversas áreas como la detección de fraudes, filtrado de spam, diagnósticos médicos, clasificación de imágenes y retención de clientes. En la retención de clientes, se utiliza la clasificación para la predicción de abandono (</a:t>
            </a:r>
            <a:r>
              <a:rPr i="1" lang="en" sz="1600">
                <a:solidFill>
                  <a:schemeClr val="dk1"/>
                </a:solidFill>
              </a:rPr>
              <a:t>churn prediction</a:t>
            </a:r>
            <a:r>
              <a:rPr lang="en" sz="1600">
                <a:solidFill>
                  <a:schemeClr val="dk1"/>
                </a:solidFill>
              </a:rPr>
              <a:t>), lo cual es crucial para las empresas que buscan retener a sus clientes. En este contexto, trabajaremos en un proyecto centrado en la predicción de abandono en Neutrón Telecom. Analizaremos el caso de María, una cliente de Neutrón Telecom, para evaluar la posibilidad de que continúe con la empresa o se cambie a un competidor, considerando la fuerte competencia que ofrece diversas promociones. Utilizaremos un modelo de clasificación para predecir si las características de María indican que se quedará o se irá, analizando los patrones que sugieren un posible abandono</a:t>
            </a:r>
            <a:endParaRPr sz="1900">
              <a:solidFill>
                <a:schemeClr val="dk1"/>
              </a:solidFill>
              <a:latin typeface="Noto Sans"/>
              <a:ea typeface="Noto Sans"/>
              <a:cs typeface="Noto Sans"/>
              <a:sym typeface="Noto San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8" name="Shape 1168"/>
        <p:cNvGrpSpPr/>
        <p:nvPr/>
      </p:nvGrpSpPr>
      <p:grpSpPr>
        <a:xfrm>
          <a:off x="0" y="0"/>
          <a:ext cx="0" cy="0"/>
          <a:chOff x="0" y="0"/>
          <a:chExt cx="0" cy="0"/>
        </a:xfrm>
      </p:grpSpPr>
      <p:sp>
        <p:nvSpPr>
          <p:cNvPr id="1169" name="Google Shape;1169;p39"/>
          <p:cNvSpPr txBox="1"/>
          <p:nvPr/>
        </p:nvSpPr>
        <p:spPr>
          <a:xfrm>
            <a:off x="546300" y="541950"/>
            <a:ext cx="8051400" cy="32049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1200"/>
              </a:spcBef>
              <a:spcAft>
                <a:spcPts val="0"/>
              </a:spcAft>
              <a:buNone/>
            </a:pPr>
            <a:r>
              <a:rPr lang="en" sz="1500">
                <a:solidFill>
                  <a:schemeClr val="dk1"/>
                </a:solidFill>
              </a:rPr>
              <a:t>En este entrenamiento, exploramos tres modelos de clasificación: </a:t>
            </a:r>
            <a:r>
              <a:rPr b="1" lang="en" sz="1500">
                <a:solidFill>
                  <a:schemeClr val="dk1"/>
                </a:solidFill>
              </a:rPr>
              <a:t>K-Nearest Neighbors (KNN)</a:t>
            </a:r>
            <a:r>
              <a:rPr lang="en" sz="1500">
                <a:solidFill>
                  <a:schemeClr val="dk1"/>
                </a:solidFill>
              </a:rPr>
              <a:t>, que clasifica según datos cercanos; </a:t>
            </a:r>
            <a:r>
              <a:rPr b="1" lang="en" sz="1500">
                <a:solidFill>
                  <a:schemeClr val="dk1"/>
                </a:solidFill>
              </a:rPr>
              <a:t>Naive Bayes</a:t>
            </a:r>
            <a:r>
              <a:rPr lang="en" sz="1500">
                <a:solidFill>
                  <a:schemeClr val="dk1"/>
                </a:solidFill>
              </a:rPr>
              <a:t>, que usa probabilidades asumiendo independencia entre características; y </a:t>
            </a:r>
            <a:r>
              <a:rPr b="1" lang="en" sz="1500">
                <a:solidFill>
                  <a:schemeClr val="dk1"/>
                </a:solidFill>
              </a:rPr>
              <a:t>Árbol de Decisión</a:t>
            </a:r>
            <a:r>
              <a:rPr lang="en" sz="1500">
                <a:solidFill>
                  <a:schemeClr val="dk1"/>
                </a:solidFill>
              </a:rPr>
              <a:t>, que representa decisiones en forma de árbol. Aplicaremos estos modelos para predecir si María, una cliente de Neutrón Telecom, se quedará o se irá.</a:t>
            </a:r>
            <a:endParaRPr sz="1500">
              <a:solidFill>
                <a:schemeClr val="dk1"/>
              </a:solidFill>
            </a:endParaRPr>
          </a:p>
          <a:p>
            <a:pPr indent="0" lvl="0" marL="0" rtl="0" algn="just">
              <a:lnSpc>
                <a:spcPct val="115000"/>
              </a:lnSpc>
              <a:spcBef>
                <a:spcPts val="1200"/>
              </a:spcBef>
              <a:spcAft>
                <a:spcPts val="1200"/>
              </a:spcAft>
              <a:buNone/>
            </a:pPr>
            <a:r>
              <a:rPr lang="en" sz="1500">
                <a:solidFill>
                  <a:schemeClr val="dk1"/>
                </a:solidFill>
              </a:rPr>
              <a:t>El curso incluye cinco capítulos: Introducción a la Clasificación, Modelos Basados en Proximidad (KNN), Modelos Probabilísticos (Naive Bayes), Modelos Simbólicos (Árboles de Decisión) y Evaluación de Modelos. Al final, validaremos cuál modelo predice mejor el comportamiento de María.</a:t>
            </a:r>
            <a:endParaRPr sz="1800">
              <a:solidFill>
                <a:schemeClr val="dk1"/>
              </a:solidFill>
              <a:latin typeface="Noto Sans"/>
              <a:ea typeface="Noto Sans"/>
              <a:cs typeface="Noto Sans"/>
              <a:sym typeface="Noto Sans"/>
            </a:endParaRPr>
          </a:p>
        </p:txBody>
      </p:sp>
      <p:pic>
        <p:nvPicPr>
          <p:cNvPr id="1170" name="Google Shape;1170;p39"/>
          <p:cNvPicPr preferRelativeResize="0"/>
          <p:nvPr/>
        </p:nvPicPr>
        <p:blipFill>
          <a:blip r:embed="rId3">
            <a:alphaModFix/>
          </a:blip>
          <a:stretch>
            <a:fillRect/>
          </a:stretch>
        </p:blipFill>
        <p:spPr>
          <a:xfrm>
            <a:off x="4267150" y="3012075"/>
            <a:ext cx="4492948" cy="213142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4" name="Shape 1174"/>
        <p:cNvGrpSpPr/>
        <p:nvPr/>
      </p:nvGrpSpPr>
      <p:grpSpPr>
        <a:xfrm>
          <a:off x="0" y="0"/>
          <a:ext cx="0" cy="0"/>
          <a:chOff x="0" y="0"/>
          <a:chExt cx="0" cy="0"/>
        </a:xfrm>
      </p:grpSpPr>
      <p:sp>
        <p:nvSpPr>
          <p:cNvPr id="1175" name="Google Shape;1175;p40"/>
          <p:cNvSpPr txBox="1"/>
          <p:nvPr/>
        </p:nvSpPr>
        <p:spPr>
          <a:xfrm>
            <a:off x="1177750" y="432525"/>
            <a:ext cx="6253500" cy="594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2300">
                <a:solidFill>
                  <a:schemeClr val="dk1"/>
                </a:solidFill>
                <a:latin typeface="Roboto"/>
                <a:ea typeface="Roboto"/>
                <a:cs typeface="Roboto"/>
                <a:sym typeface="Roboto"/>
              </a:rPr>
              <a:t>                    I</a:t>
            </a:r>
            <a:r>
              <a:rPr b="1" lang="en" sz="2700">
                <a:solidFill>
                  <a:schemeClr val="dk1"/>
                </a:solidFill>
                <a:latin typeface="Times New Roman"/>
                <a:ea typeface="Times New Roman"/>
                <a:cs typeface="Times New Roman"/>
                <a:sym typeface="Times New Roman"/>
              </a:rPr>
              <a:t>mportando los datos</a:t>
            </a:r>
            <a:endParaRPr b="1" sz="27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a:solidFill>
                <a:schemeClr val="dk1"/>
              </a:solidFill>
              <a:latin typeface="Noto Sans"/>
              <a:ea typeface="Noto Sans"/>
              <a:cs typeface="Noto Sans"/>
              <a:sym typeface="Noto Sans"/>
            </a:endParaRPr>
          </a:p>
        </p:txBody>
      </p:sp>
      <p:sp>
        <p:nvSpPr>
          <p:cNvPr id="1176" name="Google Shape;1176;p40"/>
          <p:cNvSpPr txBox="1"/>
          <p:nvPr/>
        </p:nvSpPr>
        <p:spPr>
          <a:xfrm>
            <a:off x="521100" y="1182950"/>
            <a:ext cx="7785600" cy="315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Noto Sans"/>
              <a:ea typeface="Noto Sans"/>
              <a:cs typeface="Noto Sans"/>
              <a:sym typeface="Noto Sans"/>
            </a:endParaRPr>
          </a:p>
        </p:txBody>
      </p:sp>
      <p:sp>
        <p:nvSpPr>
          <p:cNvPr id="1177" name="Google Shape;1177;p40"/>
          <p:cNvSpPr txBox="1"/>
          <p:nvPr/>
        </p:nvSpPr>
        <p:spPr>
          <a:xfrm>
            <a:off x="646200" y="1276750"/>
            <a:ext cx="7785600" cy="30018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 sz="1800">
                <a:solidFill>
                  <a:schemeClr val="dk1"/>
                </a:solidFill>
              </a:rPr>
              <a:t>El objetivo principal es predecir si un cliente abandonará la empresa antes de que esto ocurra, ya que detectar a los clientes que ya se han ido es más fácil pero menos útil. Para construir este modelo de *Machine Learning*, necesitamos datos históricos de los clientes, que incluyen tanto sus características como la variable de resultado que indica si se quedaron o se fueron. Esta variable de resultado es la que queremos predecir.</a:t>
            </a:r>
            <a:endParaRPr sz="1800">
              <a:solidFill>
                <a:schemeClr val="dk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1" name="Shape 1181"/>
        <p:cNvGrpSpPr/>
        <p:nvPr/>
      </p:nvGrpSpPr>
      <p:grpSpPr>
        <a:xfrm>
          <a:off x="0" y="0"/>
          <a:ext cx="0" cy="0"/>
          <a:chOff x="0" y="0"/>
          <a:chExt cx="0" cy="0"/>
        </a:xfrm>
      </p:grpSpPr>
      <p:sp>
        <p:nvSpPr>
          <p:cNvPr id="1182" name="Google Shape;1182;p41"/>
          <p:cNvSpPr txBox="1"/>
          <p:nvPr/>
        </p:nvSpPr>
        <p:spPr>
          <a:xfrm>
            <a:off x="802550" y="687750"/>
            <a:ext cx="7723200" cy="37680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b="1" lang="en" sz="1600">
                <a:solidFill>
                  <a:schemeClr val="dk1"/>
                </a:solidFill>
              </a:rPr>
              <a:t>Obtención y Preparación de Datos:</a:t>
            </a:r>
            <a:r>
              <a:rPr lang="en" sz="1600">
                <a:solidFill>
                  <a:schemeClr val="dk1"/>
                </a:solidFill>
              </a:rPr>
              <a:t> Primero, solicitaremos al equipo de Business Intelligence (BI) una base de datos de clientes con características clave y una variable que indique si el cliente permaneció (valor 'No') o se fue (valor 'Sí'). Luego, utilizaremos Google Colab para trabajar con los datos, subiendo el archivo </a:t>
            </a:r>
            <a:r>
              <a:rPr lang="en" sz="1600">
                <a:solidFill>
                  <a:schemeClr val="dk1"/>
                </a:solidFill>
                <a:latin typeface="Roboto Mono"/>
                <a:ea typeface="Roboto Mono"/>
                <a:cs typeface="Roboto Mono"/>
                <a:sym typeface="Roboto Mono"/>
              </a:rPr>
              <a:t>customer.csv</a:t>
            </a:r>
            <a:r>
              <a:rPr lang="en" sz="1600">
                <a:solidFill>
                  <a:schemeClr val="dk1"/>
                </a:solidFill>
              </a:rPr>
              <a:t>, que contiene información de 7,043 clientes con 18 columnas. Cada columna representa una característica del cliente y una columna específica indica si el cliente se fue o no.</a:t>
            </a:r>
            <a:endParaRPr sz="1600">
              <a:solidFill>
                <a:schemeClr val="dk1"/>
              </a:solidFill>
            </a:endParaRPr>
          </a:p>
          <a:p>
            <a:pPr indent="0" lvl="0" marL="0" rtl="0" algn="just">
              <a:lnSpc>
                <a:spcPct val="115000"/>
              </a:lnSpc>
              <a:spcBef>
                <a:spcPts val="0"/>
              </a:spcBef>
              <a:spcAft>
                <a:spcPts val="0"/>
              </a:spcAft>
              <a:buNone/>
            </a:pPr>
            <a:r>
              <a:rPr b="1" lang="en" sz="1600">
                <a:solidFill>
                  <a:schemeClr val="dk1"/>
                </a:solidFill>
              </a:rPr>
              <a:t>Exploración de Datos:</a:t>
            </a:r>
            <a:r>
              <a:rPr lang="en" sz="1600">
                <a:solidFill>
                  <a:schemeClr val="dk1"/>
                </a:solidFill>
              </a:rPr>
              <a:t> Cargaremos el archivo </a:t>
            </a:r>
            <a:r>
              <a:rPr lang="en" sz="1600">
                <a:solidFill>
                  <a:schemeClr val="dk1"/>
                </a:solidFill>
                <a:latin typeface="Roboto Mono"/>
                <a:ea typeface="Roboto Mono"/>
                <a:cs typeface="Roboto Mono"/>
                <a:sym typeface="Roboto Mono"/>
              </a:rPr>
              <a:t>customer.csv</a:t>
            </a:r>
            <a:r>
              <a:rPr lang="en" sz="1600">
                <a:solidFill>
                  <a:schemeClr val="dk1"/>
                </a:solidFill>
              </a:rPr>
              <a:t> en Colab importando la biblioteca adecuada para manejar archivos CSV. Revisaremos el tamaño del archivo (7,043 registros y 18 columnas) y examinaremos los primeros cinco registros para entender la estructura de los datos.</a:t>
            </a:r>
            <a:endParaRPr sz="1600">
              <a:solidFill>
                <a:schemeClr val="dk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6" name="Shape 1186"/>
        <p:cNvGrpSpPr/>
        <p:nvPr/>
      </p:nvGrpSpPr>
      <p:grpSpPr>
        <a:xfrm>
          <a:off x="0" y="0"/>
          <a:ext cx="0" cy="0"/>
          <a:chOff x="0" y="0"/>
          <a:chExt cx="0" cy="0"/>
        </a:xfrm>
      </p:grpSpPr>
      <p:sp>
        <p:nvSpPr>
          <p:cNvPr id="1187" name="Google Shape;1187;p42"/>
          <p:cNvSpPr txBox="1"/>
          <p:nvPr/>
        </p:nvSpPr>
        <p:spPr>
          <a:xfrm>
            <a:off x="866850" y="667025"/>
            <a:ext cx="7410300" cy="24858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b="1" lang="en" sz="1700">
                <a:solidFill>
                  <a:schemeClr val="dk1"/>
                </a:solidFill>
              </a:rPr>
              <a:t>Descripción y Análisis de Variables:</a:t>
            </a:r>
            <a:r>
              <a:rPr lang="en" sz="1700">
                <a:solidFill>
                  <a:schemeClr val="dk1"/>
                </a:solidFill>
              </a:rPr>
              <a:t> Las variables incluyen la edad del cliente, si tiene cónyuge o dependientes, duración del contrato, tipo de internet, servicios adicionales y forma de pago. La variable que queremos predecir es si el cliente se quedó ('No') o se fue ('Sí'). Las variables predictoras son las columnas usadas para entrenar el modelo, que pueden ser numéricas o textuales, y se </a:t>
            </a:r>
            <a:r>
              <a:rPr lang="en" sz="1700">
                <a:solidFill>
                  <a:schemeClr val="dk1"/>
                </a:solidFill>
              </a:rPr>
              <a:t>manejan</a:t>
            </a:r>
            <a:r>
              <a:rPr lang="en" sz="1700">
                <a:solidFill>
                  <a:schemeClr val="dk1"/>
                </a:solidFill>
              </a:rPr>
              <a:t> según su tipo. La variable de resultado es la columna que queremos predecir y debe estar etiquetada correctamente como 'Sí' o 'No'.</a:t>
            </a:r>
            <a:endParaRPr sz="2000">
              <a:solidFill>
                <a:schemeClr val="dk1"/>
              </a:solidFill>
              <a:latin typeface="Noto Sans"/>
              <a:ea typeface="Noto Sans"/>
              <a:cs typeface="Noto Sans"/>
              <a:sym typeface="Noto Sans"/>
            </a:endParaRPr>
          </a:p>
        </p:txBody>
      </p:sp>
      <p:pic>
        <p:nvPicPr>
          <p:cNvPr id="1188" name="Google Shape;1188;p42"/>
          <p:cNvPicPr preferRelativeResize="0"/>
          <p:nvPr/>
        </p:nvPicPr>
        <p:blipFill>
          <a:blip r:embed="rId3">
            <a:alphaModFix/>
          </a:blip>
          <a:stretch>
            <a:fillRect/>
          </a:stretch>
        </p:blipFill>
        <p:spPr>
          <a:xfrm>
            <a:off x="496325" y="2992550"/>
            <a:ext cx="3798876" cy="1989401"/>
          </a:xfrm>
          <a:prstGeom prst="rect">
            <a:avLst/>
          </a:prstGeom>
          <a:noFill/>
          <a:ln>
            <a:noFill/>
          </a:ln>
        </p:spPr>
      </p:pic>
      <p:pic>
        <p:nvPicPr>
          <p:cNvPr id="1189" name="Google Shape;1189;p42"/>
          <p:cNvPicPr preferRelativeResize="0"/>
          <p:nvPr/>
        </p:nvPicPr>
        <p:blipFill>
          <a:blip r:embed="rId4">
            <a:alphaModFix/>
          </a:blip>
          <a:stretch>
            <a:fillRect/>
          </a:stretch>
        </p:blipFill>
        <p:spPr>
          <a:xfrm>
            <a:off x="4760275" y="2898750"/>
            <a:ext cx="4025705" cy="20832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3" name="Shape 1193"/>
        <p:cNvGrpSpPr/>
        <p:nvPr/>
      </p:nvGrpSpPr>
      <p:grpSpPr>
        <a:xfrm>
          <a:off x="0" y="0"/>
          <a:ext cx="0" cy="0"/>
          <a:chOff x="0" y="0"/>
          <a:chExt cx="0" cy="0"/>
        </a:xfrm>
      </p:grpSpPr>
      <p:sp>
        <p:nvSpPr>
          <p:cNvPr id="1194" name="Google Shape;1194;p43"/>
          <p:cNvSpPr txBox="1"/>
          <p:nvPr/>
        </p:nvSpPr>
        <p:spPr>
          <a:xfrm>
            <a:off x="1349700" y="401275"/>
            <a:ext cx="6034500" cy="797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3100">
                <a:solidFill>
                  <a:schemeClr val="dk1"/>
                </a:solidFill>
                <a:latin typeface="Times New Roman"/>
                <a:ea typeface="Times New Roman"/>
                <a:cs typeface="Times New Roman"/>
                <a:sym typeface="Times New Roman"/>
              </a:rPr>
              <a:t>     Tratando variables categóricas</a:t>
            </a:r>
            <a:endParaRPr b="1" sz="31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a:solidFill>
                <a:schemeClr val="dk1"/>
              </a:solidFill>
              <a:latin typeface="Noto Sans"/>
              <a:ea typeface="Noto Sans"/>
              <a:cs typeface="Noto Sans"/>
              <a:sym typeface="Noto Sans"/>
            </a:endParaRPr>
          </a:p>
        </p:txBody>
      </p:sp>
      <p:sp>
        <p:nvSpPr>
          <p:cNvPr id="1195" name="Google Shape;1195;p43"/>
          <p:cNvSpPr txBox="1"/>
          <p:nvPr/>
        </p:nvSpPr>
        <p:spPr>
          <a:xfrm>
            <a:off x="474225" y="1292400"/>
            <a:ext cx="8051400" cy="3376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n" sz="1600">
                <a:solidFill>
                  <a:schemeClr val="dk1"/>
                </a:solidFill>
              </a:rPr>
              <a:t>El tratamiento de datos es esencial para garantizar la calidad de los resultados en proyectos de ciencia de datos. Convertir datos categóricos en numéricos es clave, ya que los algoritmos de Machine Learning procesan mejor los números.</a:t>
            </a:r>
            <a:endParaRPr sz="1600">
              <a:solidFill>
                <a:schemeClr val="dk1"/>
              </a:solidFill>
            </a:endParaRPr>
          </a:p>
          <a:p>
            <a:pPr indent="0" lvl="0" marL="0" rtl="0" algn="just">
              <a:lnSpc>
                <a:spcPct val="115000"/>
              </a:lnSpc>
              <a:spcBef>
                <a:spcPts val="0"/>
              </a:spcBef>
              <a:spcAft>
                <a:spcPts val="0"/>
              </a:spcAft>
              <a:buNone/>
            </a:pPr>
            <a:r>
              <a:rPr lang="en" sz="1600">
                <a:solidFill>
                  <a:schemeClr val="dk1"/>
                </a:solidFill>
              </a:rPr>
              <a:t>Las variables se dividen en dos tipos: continuas y categóricas. Las </a:t>
            </a:r>
            <a:r>
              <a:rPr b="1" lang="en" sz="1600">
                <a:solidFill>
                  <a:schemeClr val="dk1"/>
                </a:solidFill>
              </a:rPr>
              <a:t>continuas</a:t>
            </a:r>
            <a:r>
              <a:rPr lang="en" sz="1600">
                <a:solidFill>
                  <a:schemeClr val="dk1"/>
                </a:solidFill>
              </a:rPr>
              <a:t> son numéricas y pueden tomar cualquier valor dentro de un rango, como "Cuenta mensual". Las </a:t>
            </a:r>
            <a:r>
              <a:rPr b="1" lang="en" sz="1600">
                <a:solidFill>
                  <a:schemeClr val="dk1"/>
                </a:solidFill>
              </a:rPr>
              <a:t>categóricas</a:t>
            </a:r>
            <a:r>
              <a:rPr lang="en" sz="1600">
                <a:solidFill>
                  <a:schemeClr val="dk1"/>
                </a:solidFill>
              </a:rPr>
              <a:t> representan categorías discretas y pueden ser de texto o numéricas; por ejemplo, "¿Tiene cónyuge?"</a:t>
            </a:r>
            <a:endParaRPr sz="1600">
              <a:solidFill>
                <a:schemeClr val="dk1"/>
              </a:solidFill>
            </a:endParaRPr>
          </a:p>
          <a:p>
            <a:pPr indent="0" lvl="0" marL="0" rtl="0" algn="just">
              <a:lnSpc>
                <a:spcPct val="115000"/>
              </a:lnSpc>
              <a:spcBef>
                <a:spcPts val="0"/>
              </a:spcBef>
              <a:spcAft>
                <a:spcPts val="0"/>
              </a:spcAft>
              <a:buNone/>
            </a:pPr>
            <a:r>
              <a:rPr lang="en" sz="1600">
                <a:solidFill>
                  <a:schemeClr val="dk1"/>
                </a:solidFill>
              </a:rPr>
              <a:t>Para el tratamiento, las variables categóricas en texto deben ser convertidas a números usando un diccionario de categorías. Las variables categóricas numéricas no necesitan transformación adicional, solo una correcta interpretación.</a:t>
            </a:r>
            <a:endParaRPr sz="1900">
              <a:solidFill>
                <a:schemeClr val="dk1"/>
              </a:solidFill>
              <a:latin typeface="Noto Sans"/>
              <a:ea typeface="Noto Sans"/>
              <a:cs typeface="Noto Sans"/>
              <a:sym typeface="Noto Sans"/>
            </a:endParaRPr>
          </a:p>
        </p:txBody>
      </p:sp>
    </p:spTree>
  </p:cSld>
  <p:clrMapOvr>
    <a:masterClrMapping/>
  </p:clrMapOvr>
</p:sld>
</file>

<file path=ppt/theme/theme1.xml><?xml version="1.0" encoding="utf-8"?>
<a:theme xmlns:a="http://schemas.openxmlformats.org/drawingml/2006/main" xmlns:r="http://schemas.openxmlformats.org/officeDocument/2006/relationships" name="Electromechanical Engineering Major for College by Slidesgo">
  <a:themeElements>
    <a:clrScheme name="Simple Light">
      <a:dk1>
        <a:srgbClr val="FFFFFF"/>
      </a:dk1>
      <a:lt1>
        <a:srgbClr val="3F425C"/>
      </a:lt1>
      <a:dk2>
        <a:srgbClr val="646DC9"/>
      </a:dk2>
      <a:lt2>
        <a:srgbClr val="8E91DA"/>
      </a:lt2>
      <a:accent1>
        <a:srgbClr val="4E7C61"/>
      </a:accent1>
      <a:accent2>
        <a:srgbClr val="6BAA85"/>
      </a:accent2>
      <a:accent3>
        <a:srgbClr val="FAC671"/>
      </a:accent3>
      <a:accent4>
        <a:srgbClr val="CE9740"/>
      </a:accent4>
      <a:accent5>
        <a:srgbClr val="77594F"/>
      </a:accent5>
      <a:accent6>
        <a:srgbClr val="D8D8D8"/>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